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8"/>
  </p:notesMasterIdLst>
  <p:sldIdLst>
    <p:sldId id="256" r:id="rId2"/>
    <p:sldId id="258" r:id="rId3"/>
    <p:sldId id="259" r:id="rId4"/>
    <p:sldId id="260" r:id="rId5"/>
    <p:sldId id="267" r:id="rId6"/>
    <p:sldId id="274" r:id="rId7"/>
    <p:sldId id="261" r:id="rId8"/>
    <p:sldId id="296" r:id="rId9"/>
    <p:sldId id="297" r:id="rId10"/>
    <p:sldId id="264" r:id="rId11"/>
    <p:sldId id="257" r:id="rId12"/>
    <p:sldId id="262" r:id="rId13"/>
    <p:sldId id="272" r:id="rId14"/>
    <p:sldId id="298" r:id="rId15"/>
    <p:sldId id="263" r:id="rId16"/>
    <p:sldId id="275" r:id="rId17"/>
  </p:sldIdLst>
  <p:sldSz cx="9144000" cy="5143500" type="screen16x9"/>
  <p:notesSz cx="6858000" cy="9144000"/>
  <p:embeddedFontLst>
    <p:embeddedFont>
      <p:font typeface="Pathway Extreme" panose="020B0604020202020204" charset="0"/>
      <p:regular r:id="rId19"/>
      <p:bold r:id="rId20"/>
      <p:italic r:id="rId21"/>
      <p:boldItalic r:id="rId22"/>
    </p:embeddedFont>
    <p:embeddedFont>
      <p:font typeface="Pathway Extreme SemiBold" panose="020B0604020202020204" charset="0"/>
      <p:regular r:id="rId23"/>
      <p:bold r:id="rId24"/>
      <p:italic r:id="rId25"/>
      <p:boldItalic r:id="rId26"/>
    </p:embeddedFont>
    <p:embeddedFont>
      <p:font typeface="Poppins" panose="00000500000000000000" pitchFamily="2"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60CE53-1D2C-4902-8E22-DA8F9D14BFD6}" v="12" dt="2024-07-31T17:54:57.147"/>
  </p1510:revLst>
</p1510:revInfo>
</file>

<file path=ppt/tableStyles.xml><?xml version="1.0" encoding="utf-8"?>
<a:tblStyleLst xmlns:a="http://schemas.openxmlformats.org/drawingml/2006/main" def="{1C8A7437-B6A5-4110-866D-321FCC46B123}">
  <a:tblStyle styleId="{1C8A7437-B6A5-4110-866D-321FCC46B1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C0086B-55ED-491B-830A-A950489C99E5}"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6" d="100"/>
          <a:sy n="56" d="100"/>
        </p:scale>
        <p:origin x="1580" y="4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microsoft.com/office/2016/11/relationships/changesInfo" Target="changesInfos/changesInfo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ley G. Muiru" userId="d97b4e59-31a9-4eec-b76b-d8627528cbf4" providerId="ADAL" clId="{CB60CE53-1D2C-4902-8E22-DA8F9D14BFD6}"/>
    <pc:docChg chg="undo custSel addSld delSld modSld sldOrd delMainMaster">
      <pc:chgData name="Ashley G. Muiru" userId="d97b4e59-31a9-4eec-b76b-d8627528cbf4" providerId="ADAL" clId="{CB60CE53-1D2C-4902-8E22-DA8F9D14BFD6}" dt="2024-07-31T20:36:36.582" v="4545" actId="1076"/>
      <pc:docMkLst>
        <pc:docMk/>
      </pc:docMkLst>
      <pc:sldChg chg="modSp mod">
        <pc:chgData name="Ashley G. Muiru" userId="d97b4e59-31a9-4eec-b76b-d8627528cbf4" providerId="ADAL" clId="{CB60CE53-1D2C-4902-8E22-DA8F9D14BFD6}" dt="2024-07-30T14:36:50.326" v="53" actId="20577"/>
        <pc:sldMkLst>
          <pc:docMk/>
          <pc:sldMk cId="0" sldId="256"/>
        </pc:sldMkLst>
        <pc:spChg chg="mod">
          <ac:chgData name="Ashley G. Muiru" userId="d97b4e59-31a9-4eec-b76b-d8627528cbf4" providerId="ADAL" clId="{CB60CE53-1D2C-4902-8E22-DA8F9D14BFD6}" dt="2024-07-30T14:36:25.389" v="18" actId="20577"/>
          <ac:spMkLst>
            <pc:docMk/>
            <pc:sldMk cId="0" sldId="256"/>
            <ac:spMk id="284" creationId="{00000000-0000-0000-0000-000000000000}"/>
          </ac:spMkLst>
        </pc:spChg>
        <pc:spChg chg="mod">
          <ac:chgData name="Ashley G. Muiru" userId="d97b4e59-31a9-4eec-b76b-d8627528cbf4" providerId="ADAL" clId="{CB60CE53-1D2C-4902-8E22-DA8F9D14BFD6}" dt="2024-07-30T14:36:50.326" v="53" actId="20577"/>
          <ac:spMkLst>
            <pc:docMk/>
            <pc:sldMk cId="0" sldId="256"/>
            <ac:spMk id="285" creationId="{00000000-0000-0000-0000-000000000000}"/>
          </ac:spMkLst>
        </pc:spChg>
      </pc:sldChg>
      <pc:sldChg chg="addSp delSp modSp mod ord">
        <pc:chgData name="Ashley G. Muiru" userId="d97b4e59-31a9-4eec-b76b-d8627528cbf4" providerId="ADAL" clId="{CB60CE53-1D2C-4902-8E22-DA8F9D14BFD6}" dt="2024-07-31T19:54:29.793" v="4456" actId="1036"/>
        <pc:sldMkLst>
          <pc:docMk/>
          <pc:sldMk cId="0" sldId="257"/>
        </pc:sldMkLst>
        <pc:spChg chg="mod">
          <ac:chgData name="Ashley G. Muiru" userId="d97b4e59-31a9-4eec-b76b-d8627528cbf4" providerId="ADAL" clId="{CB60CE53-1D2C-4902-8E22-DA8F9D14BFD6}" dt="2024-07-31T17:56:25.548" v="2536" actId="20577"/>
          <ac:spMkLst>
            <pc:docMk/>
            <pc:sldMk cId="0" sldId="257"/>
            <ac:spMk id="299" creationId="{00000000-0000-0000-0000-000000000000}"/>
          </ac:spMkLst>
        </pc:spChg>
        <pc:spChg chg="mod">
          <ac:chgData name="Ashley G. Muiru" userId="d97b4e59-31a9-4eec-b76b-d8627528cbf4" providerId="ADAL" clId="{CB60CE53-1D2C-4902-8E22-DA8F9D14BFD6}" dt="2024-07-31T17:27:12.333" v="1799" actId="20577"/>
          <ac:spMkLst>
            <pc:docMk/>
            <pc:sldMk cId="0" sldId="257"/>
            <ac:spMk id="300" creationId="{00000000-0000-0000-0000-000000000000}"/>
          </ac:spMkLst>
        </pc:spChg>
        <pc:spChg chg="del">
          <ac:chgData name="Ashley G. Muiru" userId="d97b4e59-31a9-4eec-b76b-d8627528cbf4" providerId="ADAL" clId="{CB60CE53-1D2C-4902-8E22-DA8F9D14BFD6}" dt="2024-07-31T17:26:18.886" v="1707" actId="21"/>
          <ac:spMkLst>
            <pc:docMk/>
            <pc:sldMk cId="0" sldId="257"/>
            <ac:spMk id="302" creationId="{00000000-0000-0000-0000-000000000000}"/>
          </ac:spMkLst>
        </pc:spChg>
        <pc:spChg chg="del">
          <ac:chgData name="Ashley G. Muiru" userId="d97b4e59-31a9-4eec-b76b-d8627528cbf4" providerId="ADAL" clId="{CB60CE53-1D2C-4902-8E22-DA8F9D14BFD6}" dt="2024-07-31T17:26:22.142" v="1708" actId="21"/>
          <ac:spMkLst>
            <pc:docMk/>
            <pc:sldMk cId="0" sldId="257"/>
            <ac:spMk id="303" creationId="{00000000-0000-0000-0000-000000000000}"/>
          </ac:spMkLst>
        </pc:spChg>
        <pc:graphicFrameChg chg="del">
          <ac:chgData name="Ashley G. Muiru" userId="d97b4e59-31a9-4eec-b76b-d8627528cbf4" providerId="ADAL" clId="{CB60CE53-1D2C-4902-8E22-DA8F9D14BFD6}" dt="2024-07-31T17:29:46.992" v="1800" actId="21"/>
          <ac:graphicFrameMkLst>
            <pc:docMk/>
            <pc:sldMk cId="0" sldId="257"/>
            <ac:graphicFrameMk id="301" creationId="{00000000-0000-0000-0000-000000000000}"/>
          </ac:graphicFrameMkLst>
        </pc:graphicFrameChg>
        <pc:picChg chg="add mod">
          <ac:chgData name="Ashley G. Muiru" userId="d97b4e59-31a9-4eec-b76b-d8627528cbf4" providerId="ADAL" clId="{CB60CE53-1D2C-4902-8E22-DA8F9D14BFD6}" dt="2024-07-31T19:54:29.793" v="4456" actId="1036"/>
          <ac:picMkLst>
            <pc:docMk/>
            <pc:sldMk cId="0" sldId="257"/>
            <ac:picMk id="3" creationId="{5D65550B-4A16-EE8C-86D4-346AAB5D1CFD}"/>
          </ac:picMkLst>
        </pc:picChg>
      </pc:sldChg>
      <pc:sldChg chg="modSp mod">
        <pc:chgData name="Ashley G. Muiru" userId="d97b4e59-31a9-4eec-b76b-d8627528cbf4" providerId="ADAL" clId="{CB60CE53-1D2C-4902-8E22-DA8F9D14BFD6}" dt="2024-07-31T13:17:54.205" v="180" actId="20577"/>
        <pc:sldMkLst>
          <pc:docMk/>
          <pc:sldMk cId="0" sldId="258"/>
        </pc:sldMkLst>
        <pc:spChg chg="mod">
          <ac:chgData name="Ashley G. Muiru" userId="d97b4e59-31a9-4eec-b76b-d8627528cbf4" providerId="ADAL" clId="{CB60CE53-1D2C-4902-8E22-DA8F9D14BFD6}" dt="2024-07-31T13:16:59.188" v="127" actId="20577"/>
          <ac:spMkLst>
            <pc:docMk/>
            <pc:sldMk cId="0" sldId="258"/>
            <ac:spMk id="308" creationId="{00000000-0000-0000-0000-000000000000}"/>
          </ac:spMkLst>
        </pc:spChg>
        <pc:spChg chg="mod">
          <ac:chgData name="Ashley G. Muiru" userId="d97b4e59-31a9-4eec-b76b-d8627528cbf4" providerId="ADAL" clId="{CB60CE53-1D2C-4902-8E22-DA8F9D14BFD6}" dt="2024-07-31T13:14:58.418" v="116" actId="20577"/>
          <ac:spMkLst>
            <pc:docMk/>
            <pc:sldMk cId="0" sldId="258"/>
            <ac:spMk id="316" creationId="{00000000-0000-0000-0000-000000000000}"/>
          </ac:spMkLst>
        </pc:spChg>
        <pc:spChg chg="mod">
          <ac:chgData name="Ashley G. Muiru" userId="d97b4e59-31a9-4eec-b76b-d8627528cbf4" providerId="ADAL" clId="{CB60CE53-1D2C-4902-8E22-DA8F9D14BFD6}" dt="2024-07-31T13:17:09.763" v="139" actId="20577"/>
          <ac:spMkLst>
            <pc:docMk/>
            <pc:sldMk cId="0" sldId="258"/>
            <ac:spMk id="317" creationId="{00000000-0000-0000-0000-000000000000}"/>
          </ac:spMkLst>
        </pc:spChg>
        <pc:spChg chg="mod">
          <ac:chgData name="Ashley G. Muiru" userId="d97b4e59-31a9-4eec-b76b-d8627528cbf4" providerId="ADAL" clId="{CB60CE53-1D2C-4902-8E22-DA8F9D14BFD6}" dt="2024-07-31T13:17:28.296" v="148" actId="20577"/>
          <ac:spMkLst>
            <pc:docMk/>
            <pc:sldMk cId="0" sldId="258"/>
            <ac:spMk id="318" creationId="{00000000-0000-0000-0000-000000000000}"/>
          </ac:spMkLst>
        </pc:spChg>
        <pc:spChg chg="mod">
          <ac:chgData name="Ashley G. Muiru" userId="d97b4e59-31a9-4eec-b76b-d8627528cbf4" providerId="ADAL" clId="{CB60CE53-1D2C-4902-8E22-DA8F9D14BFD6}" dt="2024-07-31T13:17:43.740" v="158" actId="20577"/>
          <ac:spMkLst>
            <pc:docMk/>
            <pc:sldMk cId="0" sldId="258"/>
            <ac:spMk id="319" creationId="{00000000-0000-0000-0000-000000000000}"/>
          </ac:spMkLst>
        </pc:spChg>
        <pc:spChg chg="mod">
          <ac:chgData name="Ashley G. Muiru" userId="d97b4e59-31a9-4eec-b76b-d8627528cbf4" providerId="ADAL" clId="{CB60CE53-1D2C-4902-8E22-DA8F9D14BFD6}" dt="2024-07-31T13:17:54.205" v="180" actId="20577"/>
          <ac:spMkLst>
            <pc:docMk/>
            <pc:sldMk cId="0" sldId="258"/>
            <ac:spMk id="320" creationId="{00000000-0000-0000-0000-000000000000}"/>
          </ac:spMkLst>
        </pc:spChg>
      </pc:sldChg>
      <pc:sldChg chg="modSp mod">
        <pc:chgData name="Ashley G. Muiru" userId="d97b4e59-31a9-4eec-b76b-d8627528cbf4" providerId="ADAL" clId="{CB60CE53-1D2C-4902-8E22-DA8F9D14BFD6}" dt="2024-07-31T13:18:07.499" v="198" actId="20577"/>
        <pc:sldMkLst>
          <pc:docMk/>
          <pc:sldMk cId="0" sldId="259"/>
        </pc:sldMkLst>
        <pc:spChg chg="mod">
          <ac:chgData name="Ashley G. Muiru" userId="d97b4e59-31a9-4eec-b76b-d8627528cbf4" providerId="ADAL" clId="{CB60CE53-1D2C-4902-8E22-DA8F9D14BFD6}" dt="2024-07-31T13:18:07.499" v="198" actId="20577"/>
          <ac:spMkLst>
            <pc:docMk/>
            <pc:sldMk cId="0" sldId="259"/>
            <ac:spMk id="325" creationId="{00000000-0000-0000-0000-000000000000}"/>
          </ac:spMkLst>
        </pc:spChg>
      </pc:sldChg>
      <pc:sldChg chg="modSp mod">
        <pc:chgData name="Ashley G. Muiru" userId="d97b4e59-31a9-4eec-b76b-d8627528cbf4" providerId="ADAL" clId="{CB60CE53-1D2C-4902-8E22-DA8F9D14BFD6}" dt="2024-07-31T20:36:36.582" v="4545" actId="1076"/>
        <pc:sldMkLst>
          <pc:docMk/>
          <pc:sldMk cId="0" sldId="260"/>
        </pc:sldMkLst>
        <pc:spChg chg="mod">
          <ac:chgData name="Ashley G. Muiru" userId="d97b4e59-31a9-4eec-b76b-d8627528cbf4" providerId="ADAL" clId="{CB60CE53-1D2C-4902-8E22-DA8F9D14BFD6}" dt="2024-07-31T20:36:28.842" v="4544" actId="1076"/>
          <ac:spMkLst>
            <pc:docMk/>
            <pc:sldMk cId="0" sldId="260"/>
            <ac:spMk id="335" creationId="{00000000-0000-0000-0000-000000000000}"/>
          </ac:spMkLst>
        </pc:spChg>
        <pc:spChg chg="mod">
          <ac:chgData name="Ashley G. Muiru" userId="d97b4e59-31a9-4eec-b76b-d8627528cbf4" providerId="ADAL" clId="{CB60CE53-1D2C-4902-8E22-DA8F9D14BFD6}" dt="2024-07-31T20:36:36.582" v="4545" actId="1076"/>
          <ac:spMkLst>
            <pc:docMk/>
            <pc:sldMk cId="0" sldId="260"/>
            <ac:spMk id="337" creationId="{00000000-0000-0000-0000-000000000000}"/>
          </ac:spMkLst>
        </pc:spChg>
      </pc:sldChg>
      <pc:sldChg chg="modSp mod">
        <pc:chgData name="Ashley G. Muiru" userId="d97b4e59-31a9-4eec-b76b-d8627528cbf4" providerId="ADAL" clId="{CB60CE53-1D2C-4902-8E22-DA8F9D14BFD6}" dt="2024-07-31T17:08:03.976" v="850" actId="20577"/>
        <pc:sldMkLst>
          <pc:docMk/>
          <pc:sldMk cId="0" sldId="261"/>
        </pc:sldMkLst>
        <pc:spChg chg="mod">
          <ac:chgData name="Ashley G. Muiru" userId="d97b4e59-31a9-4eec-b76b-d8627528cbf4" providerId="ADAL" clId="{CB60CE53-1D2C-4902-8E22-DA8F9D14BFD6}" dt="2024-07-31T17:08:03.976" v="850" actId="20577"/>
          <ac:spMkLst>
            <pc:docMk/>
            <pc:sldMk cId="0" sldId="261"/>
            <ac:spMk id="346" creationId="{00000000-0000-0000-0000-000000000000}"/>
          </ac:spMkLst>
        </pc:spChg>
        <pc:spChg chg="mod">
          <ac:chgData name="Ashley G. Muiru" userId="d97b4e59-31a9-4eec-b76b-d8627528cbf4" providerId="ADAL" clId="{CB60CE53-1D2C-4902-8E22-DA8F9D14BFD6}" dt="2024-07-31T17:00:51.616" v="834" actId="207"/>
          <ac:spMkLst>
            <pc:docMk/>
            <pc:sldMk cId="0" sldId="261"/>
            <ac:spMk id="347" creationId="{00000000-0000-0000-0000-000000000000}"/>
          </ac:spMkLst>
        </pc:spChg>
        <pc:spChg chg="mod">
          <ac:chgData name="Ashley G. Muiru" userId="d97b4e59-31a9-4eec-b76b-d8627528cbf4" providerId="ADAL" clId="{CB60CE53-1D2C-4902-8E22-DA8F9D14BFD6}" dt="2024-07-31T16:56:26.808" v="789" actId="1076"/>
          <ac:spMkLst>
            <pc:docMk/>
            <pc:sldMk cId="0" sldId="261"/>
            <ac:spMk id="348" creationId="{00000000-0000-0000-0000-000000000000}"/>
          </ac:spMkLst>
        </pc:spChg>
        <pc:spChg chg="mod">
          <ac:chgData name="Ashley G. Muiru" userId="d97b4e59-31a9-4eec-b76b-d8627528cbf4" providerId="ADAL" clId="{CB60CE53-1D2C-4902-8E22-DA8F9D14BFD6}" dt="2024-07-31T16:55:33.954" v="779" actId="1076"/>
          <ac:spMkLst>
            <pc:docMk/>
            <pc:sldMk cId="0" sldId="261"/>
            <ac:spMk id="349" creationId="{00000000-0000-0000-0000-000000000000}"/>
          </ac:spMkLst>
        </pc:spChg>
        <pc:spChg chg="mod">
          <ac:chgData name="Ashley G. Muiru" userId="d97b4e59-31a9-4eec-b76b-d8627528cbf4" providerId="ADAL" clId="{CB60CE53-1D2C-4902-8E22-DA8F9D14BFD6}" dt="2024-07-31T16:55:58.360" v="784" actId="1076"/>
          <ac:spMkLst>
            <pc:docMk/>
            <pc:sldMk cId="0" sldId="261"/>
            <ac:spMk id="350" creationId="{00000000-0000-0000-0000-000000000000}"/>
          </ac:spMkLst>
        </pc:spChg>
      </pc:sldChg>
      <pc:sldChg chg="modSp mod ord">
        <pc:chgData name="Ashley G. Muiru" userId="d97b4e59-31a9-4eec-b76b-d8627528cbf4" providerId="ADAL" clId="{CB60CE53-1D2C-4902-8E22-DA8F9D14BFD6}" dt="2024-07-31T18:38:24.008" v="4017" actId="20577"/>
        <pc:sldMkLst>
          <pc:docMk/>
          <pc:sldMk cId="0" sldId="262"/>
        </pc:sldMkLst>
        <pc:spChg chg="mod">
          <ac:chgData name="Ashley G. Muiru" userId="d97b4e59-31a9-4eec-b76b-d8627528cbf4" providerId="ADAL" clId="{CB60CE53-1D2C-4902-8E22-DA8F9D14BFD6}" dt="2024-07-31T18:36:08.801" v="3982" actId="1076"/>
          <ac:spMkLst>
            <pc:docMk/>
            <pc:sldMk cId="0" sldId="262"/>
            <ac:spMk id="355" creationId="{00000000-0000-0000-0000-000000000000}"/>
          </ac:spMkLst>
        </pc:spChg>
        <pc:spChg chg="mod">
          <ac:chgData name="Ashley G. Muiru" userId="d97b4e59-31a9-4eec-b76b-d8627528cbf4" providerId="ADAL" clId="{CB60CE53-1D2C-4902-8E22-DA8F9D14BFD6}" dt="2024-07-31T18:36:46.776" v="3986" actId="1076"/>
          <ac:spMkLst>
            <pc:docMk/>
            <pc:sldMk cId="0" sldId="262"/>
            <ac:spMk id="356" creationId="{00000000-0000-0000-0000-000000000000}"/>
          </ac:spMkLst>
        </pc:spChg>
        <pc:spChg chg="mod">
          <ac:chgData name="Ashley G. Muiru" userId="d97b4e59-31a9-4eec-b76b-d8627528cbf4" providerId="ADAL" clId="{CB60CE53-1D2C-4902-8E22-DA8F9D14BFD6}" dt="2024-07-31T18:36:38.038" v="3985" actId="1076"/>
          <ac:spMkLst>
            <pc:docMk/>
            <pc:sldMk cId="0" sldId="262"/>
            <ac:spMk id="357" creationId="{00000000-0000-0000-0000-000000000000}"/>
          </ac:spMkLst>
        </pc:spChg>
        <pc:spChg chg="mod">
          <ac:chgData name="Ashley G. Muiru" userId="d97b4e59-31a9-4eec-b76b-d8627528cbf4" providerId="ADAL" clId="{CB60CE53-1D2C-4902-8E22-DA8F9D14BFD6}" dt="2024-07-31T18:37:17.199" v="3990" actId="114"/>
          <ac:spMkLst>
            <pc:docMk/>
            <pc:sldMk cId="0" sldId="262"/>
            <ac:spMk id="358" creationId="{00000000-0000-0000-0000-000000000000}"/>
          </ac:spMkLst>
        </pc:spChg>
        <pc:spChg chg="mod">
          <ac:chgData name="Ashley G. Muiru" userId="d97b4e59-31a9-4eec-b76b-d8627528cbf4" providerId="ADAL" clId="{CB60CE53-1D2C-4902-8E22-DA8F9D14BFD6}" dt="2024-07-31T18:35:36.858" v="3980" actId="20577"/>
          <ac:spMkLst>
            <pc:docMk/>
            <pc:sldMk cId="0" sldId="262"/>
            <ac:spMk id="359" creationId="{00000000-0000-0000-0000-000000000000}"/>
          </ac:spMkLst>
        </pc:spChg>
        <pc:spChg chg="mod">
          <ac:chgData name="Ashley G. Muiru" userId="d97b4e59-31a9-4eec-b76b-d8627528cbf4" providerId="ADAL" clId="{CB60CE53-1D2C-4902-8E22-DA8F9D14BFD6}" dt="2024-07-31T18:38:24.008" v="4017" actId="20577"/>
          <ac:spMkLst>
            <pc:docMk/>
            <pc:sldMk cId="0" sldId="262"/>
            <ac:spMk id="360" creationId="{00000000-0000-0000-0000-000000000000}"/>
          </ac:spMkLst>
        </pc:spChg>
        <pc:spChg chg="mod">
          <ac:chgData name="Ashley G. Muiru" userId="d97b4e59-31a9-4eec-b76b-d8627528cbf4" providerId="ADAL" clId="{CB60CE53-1D2C-4902-8E22-DA8F9D14BFD6}" dt="2024-07-31T18:36:28.704" v="3984" actId="1076"/>
          <ac:spMkLst>
            <pc:docMk/>
            <pc:sldMk cId="0" sldId="262"/>
            <ac:spMk id="361" creationId="{00000000-0000-0000-0000-000000000000}"/>
          </ac:spMkLst>
        </pc:spChg>
      </pc:sldChg>
      <pc:sldChg chg="modSp mod ord modNotes">
        <pc:chgData name="Ashley G. Muiru" userId="d97b4e59-31a9-4eec-b76b-d8627528cbf4" providerId="ADAL" clId="{CB60CE53-1D2C-4902-8E22-DA8F9D14BFD6}" dt="2024-07-31T19:15:09.686" v="4424" actId="113"/>
        <pc:sldMkLst>
          <pc:docMk/>
          <pc:sldMk cId="0" sldId="263"/>
        </pc:sldMkLst>
        <pc:spChg chg="mod">
          <ac:chgData name="Ashley G. Muiru" userId="d97b4e59-31a9-4eec-b76b-d8627528cbf4" providerId="ADAL" clId="{CB60CE53-1D2C-4902-8E22-DA8F9D14BFD6}" dt="2024-07-31T18:52:31.764" v="4235" actId="20577"/>
          <ac:spMkLst>
            <pc:docMk/>
            <pc:sldMk cId="0" sldId="263"/>
            <ac:spMk id="370" creationId="{00000000-0000-0000-0000-000000000000}"/>
          </ac:spMkLst>
        </pc:spChg>
        <pc:spChg chg="mod">
          <ac:chgData name="Ashley G. Muiru" userId="d97b4e59-31a9-4eec-b76b-d8627528cbf4" providerId="ADAL" clId="{CB60CE53-1D2C-4902-8E22-DA8F9D14BFD6}" dt="2024-07-31T19:03:48.942" v="4314" actId="207"/>
          <ac:spMkLst>
            <pc:docMk/>
            <pc:sldMk cId="0" sldId="263"/>
            <ac:spMk id="371" creationId="{00000000-0000-0000-0000-000000000000}"/>
          </ac:spMkLst>
        </pc:spChg>
        <pc:spChg chg="mod">
          <ac:chgData name="Ashley G. Muiru" userId="d97b4e59-31a9-4eec-b76b-d8627528cbf4" providerId="ADAL" clId="{CB60CE53-1D2C-4902-8E22-DA8F9D14BFD6}" dt="2024-07-31T19:04:16.812" v="4318" actId="207"/>
          <ac:spMkLst>
            <pc:docMk/>
            <pc:sldMk cId="0" sldId="263"/>
            <ac:spMk id="372" creationId="{00000000-0000-0000-0000-000000000000}"/>
          </ac:spMkLst>
        </pc:spChg>
        <pc:spChg chg="mod">
          <ac:chgData name="Ashley G. Muiru" userId="d97b4e59-31a9-4eec-b76b-d8627528cbf4" providerId="ADAL" clId="{CB60CE53-1D2C-4902-8E22-DA8F9D14BFD6}" dt="2024-07-31T19:11:24.018" v="4366" actId="1076"/>
          <ac:spMkLst>
            <pc:docMk/>
            <pc:sldMk cId="0" sldId="263"/>
            <ac:spMk id="373" creationId="{00000000-0000-0000-0000-000000000000}"/>
          </ac:spMkLst>
        </pc:spChg>
        <pc:spChg chg="mod">
          <ac:chgData name="Ashley G. Muiru" userId="d97b4e59-31a9-4eec-b76b-d8627528cbf4" providerId="ADAL" clId="{CB60CE53-1D2C-4902-8E22-DA8F9D14BFD6}" dt="2024-07-31T19:06:11.066" v="4323" actId="1076"/>
          <ac:spMkLst>
            <pc:docMk/>
            <pc:sldMk cId="0" sldId="263"/>
            <ac:spMk id="374" creationId="{00000000-0000-0000-0000-000000000000}"/>
          </ac:spMkLst>
        </pc:spChg>
        <pc:spChg chg="mod">
          <ac:chgData name="Ashley G. Muiru" userId="d97b4e59-31a9-4eec-b76b-d8627528cbf4" providerId="ADAL" clId="{CB60CE53-1D2C-4902-8E22-DA8F9D14BFD6}" dt="2024-07-31T18:58:51.479" v="4279" actId="207"/>
          <ac:spMkLst>
            <pc:docMk/>
            <pc:sldMk cId="0" sldId="263"/>
            <ac:spMk id="375" creationId="{00000000-0000-0000-0000-000000000000}"/>
          </ac:spMkLst>
        </pc:spChg>
        <pc:spChg chg="mod">
          <ac:chgData name="Ashley G. Muiru" userId="d97b4e59-31a9-4eec-b76b-d8627528cbf4" providerId="ADAL" clId="{CB60CE53-1D2C-4902-8E22-DA8F9D14BFD6}" dt="2024-07-31T19:09:39.513" v="4361" actId="1076"/>
          <ac:spMkLst>
            <pc:docMk/>
            <pc:sldMk cId="0" sldId="263"/>
            <ac:spMk id="376" creationId="{00000000-0000-0000-0000-000000000000}"/>
          </ac:spMkLst>
        </pc:spChg>
        <pc:spChg chg="mod">
          <ac:chgData name="Ashley G. Muiru" userId="d97b4e59-31a9-4eec-b76b-d8627528cbf4" providerId="ADAL" clId="{CB60CE53-1D2C-4902-8E22-DA8F9D14BFD6}" dt="2024-07-31T19:15:09.686" v="4424" actId="113"/>
          <ac:spMkLst>
            <pc:docMk/>
            <pc:sldMk cId="0" sldId="263"/>
            <ac:spMk id="377" creationId="{00000000-0000-0000-0000-000000000000}"/>
          </ac:spMkLst>
        </pc:spChg>
        <pc:spChg chg="mod">
          <ac:chgData name="Ashley G. Muiru" userId="d97b4e59-31a9-4eec-b76b-d8627528cbf4" providerId="ADAL" clId="{CB60CE53-1D2C-4902-8E22-DA8F9D14BFD6}" dt="2024-07-31T19:00:09.760" v="4284" actId="1076"/>
          <ac:spMkLst>
            <pc:docMk/>
            <pc:sldMk cId="0" sldId="263"/>
            <ac:spMk id="378" creationId="{00000000-0000-0000-0000-000000000000}"/>
          </ac:spMkLst>
        </pc:spChg>
      </pc:sldChg>
      <pc:sldChg chg="addSp delSp modSp mod ord modNotes">
        <pc:chgData name="Ashley G. Muiru" userId="d97b4e59-31a9-4eec-b76b-d8627528cbf4" providerId="ADAL" clId="{CB60CE53-1D2C-4902-8E22-DA8F9D14BFD6}" dt="2024-07-31T19:52:38.603" v="4454" actId="1036"/>
        <pc:sldMkLst>
          <pc:docMk/>
          <pc:sldMk cId="0" sldId="264"/>
        </pc:sldMkLst>
        <pc:spChg chg="add del mod">
          <ac:chgData name="Ashley G. Muiru" userId="d97b4e59-31a9-4eec-b76b-d8627528cbf4" providerId="ADAL" clId="{CB60CE53-1D2C-4902-8E22-DA8F9D14BFD6}" dt="2024-07-31T17:41:16.060" v="2230" actId="21"/>
          <ac:spMkLst>
            <pc:docMk/>
            <pc:sldMk cId="0" sldId="264"/>
            <ac:spMk id="3" creationId="{ADC5FED0-78D4-9AD1-D01D-B902CEBBF32B}"/>
          </ac:spMkLst>
        </pc:spChg>
        <pc:spChg chg="add del mod">
          <ac:chgData name="Ashley G. Muiru" userId="d97b4e59-31a9-4eec-b76b-d8627528cbf4" providerId="ADAL" clId="{CB60CE53-1D2C-4902-8E22-DA8F9D14BFD6}" dt="2024-07-31T17:41:16.060" v="2230" actId="21"/>
          <ac:spMkLst>
            <pc:docMk/>
            <pc:sldMk cId="0" sldId="264"/>
            <ac:spMk id="5" creationId="{68894DAB-E3B7-B708-EF9D-26921447C900}"/>
          </ac:spMkLst>
        </pc:spChg>
        <pc:spChg chg="add del mod">
          <ac:chgData name="Ashley G. Muiru" userId="d97b4e59-31a9-4eec-b76b-d8627528cbf4" providerId="ADAL" clId="{CB60CE53-1D2C-4902-8E22-DA8F9D14BFD6}" dt="2024-07-31T17:44:15.777" v="2256" actId="21"/>
          <ac:spMkLst>
            <pc:docMk/>
            <pc:sldMk cId="0" sldId="264"/>
            <ac:spMk id="11" creationId="{332ECC56-AF47-AFDA-5479-2F7D6D3E22DD}"/>
          </ac:spMkLst>
        </pc:spChg>
        <pc:spChg chg="add del mod">
          <ac:chgData name="Ashley G. Muiru" userId="d97b4e59-31a9-4eec-b76b-d8627528cbf4" providerId="ADAL" clId="{CB60CE53-1D2C-4902-8E22-DA8F9D14BFD6}" dt="2024-07-31T17:44:15.777" v="2256" actId="21"/>
          <ac:spMkLst>
            <pc:docMk/>
            <pc:sldMk cId="0" sldId="264"/>
            <ac:spMk id="13" creationId="{8AC53F6F-1561-37B6-0C32-405987DC3E55}"/>
          </ac:spMkLst>
        </pc:spChg>
        <pc:spChg chg="add del mod">
          <ac:chgData name="Ashley G. Muiru" userId="d97b4e59-31a9-4eec-b76b-d8627528cbf4" providerId="ADAL" clId="{CB60CE53-1D2C-4902-8E22-DA8F9D14BFD6}" dt="2024-07-31T17:44:15.777" v="2256" actId="21"/>
          <ac:spMkLst>
            <pc:docMk/>
            <pc:sldMk cId="0" sldId="264"/>
            <ac:spMk id="15" creationId="{22C05837-C794-AED8-A33A-8D47E652355C}"/>
          </ac:spMkLst>
        </pc:spChg>
        <pc:spChg chg="add del mod">
          <ac:chgData name="Ashley G. Muiru" userId="d97b4e59-31a9-4eec-b76b-d8627528cbf4" providerId="ADAL" clId="{CB60CE53-1D2C-4902-8E22-DA8F9D14BFD6}" dt="2024-07-31T17:44:15.777" v="2256" actId="21"/>
          <ac:spMkLst>
            <pc:docMk/>
            <pc:sldMk cId="0" sldId="264"/>
            <ac:spMk id="17" creationId="{FBDF4958-823D-37AC-1371-832DF1103EBC}"/>
          </ac:spMkLst>
        </pc:spChg>
        <pc:spChg chg="add del mod">
          <ac:chgData name="Ashley G. Muiru" userId="d97b4e59-31a9-4eec-b76b-d8627528cbf4" providerId="ADAL" clId="{CB60CE53-1D2C-4902-8E22-DA8F9D14BFD6}" dt="2024-07-31T17:47:14.400" v="2478" actId="21"/>
          <ac:spMkLst>
            <pc:docMk/>
            <pc:sldMk cId="0" sldId="264"/>
            <ac:spMk id="19" creationId="{38553D44-88F1-771D-6C1A-069C6E7958A5}"/>
          </ac:spMkLst>
        </pc:spChg>
        <pc:spChg chg="add del mod">
          <ac:chgData name="Ashley G. Muiru" userId="d97b4e59-31a9-4eec-b76b-d8627528cbf4" providerId="ADAL" clId="{CB60CE53-1D2C-4902-8E22-DA8F9D14BFD6}" dt="2024-07-31T17:47:14.400" v="2478" actId="21"/>
          <ac:spMkLst>
            <pc:docMk/>
            <pc:sldMk cId="0" sldId="264"/>
            <ac:spMk id="21" creationId="{CDC8ED20-53E6-ACF6-A114-2A77BE213648}"/>
          </ac:spMkLst>
        </pc:spChg>
        <pc:spChg chg="mod">
          <ac:chgData name="Ashley G. Muiru" userId="d97b4e59-31a9-4eec-b76b-d8627528cbf4" providerId="ADAL" clId="{CB60CE53-1D2C-4902-8E22-DA8F9D14BFD6}" dt="2024-07-31T17:45:00.190" v="2283" actId="20577"/>
          <ac:spMkLst>
            <pc:docMk/>
            <pc:sldMk cId="0" sldId="264"/>
            <ac:spMk id="383" creationId="{00000000-0000-0000-0000-000000000000}"/>
          </ac:spMkLst>
        </pc:spChg>
        <pc:spChg chg="mod">
          <ac:chgData name="Ashley G. Muiru" userId="d97b4e59-31a9-4eec-b76b-d8627528cbf4" providerId="ADAL" clId="{CB60CE53-1D2C-4902-8E22-DA8F9D14BFD6}" dt="2024-07-31T18:51:18.030" v="4207" actId="14100"/>
          <ac:spMkLst>
            <pc:docMk/>
            <pc:sldMk cId="0" sldId="264"/>
            <ac:spMk id="384" creationId="{00000000-0000-0000-0000-000000000000}"/>
          </ac:spMkLst>
        </pc:spChg>
        <pc:spChg chg="del">
          <ac:chgData name="Ashley G. Muiru" userId="d97b4e59-31a9-4eec-b76b-d8627528cbf4" providerId="ADAL" clId="{CB60CE53-1D2C-4902-8E22-DA8F9D14BFD6}" dt="2024-07-31T17:44:10.321" v="2255" actId="21"/>
          <ac:spMkLst>
            <pc:docMk/>
            <pc:sldMk cId="0" sldId="264"/>
            <ac:spMk id="385" creationId="{00000000-0000-0000-0000-000000000000}"/>
          </ac:spMkLst>
        </pc:spChg>
        <pc:spChg chg="del">
          <ac:chgData name="Ashley G. Muiru" userId="d97b4e59-31a9-4eec-b76b-d8627528cbf4" providerId="ADAL" clId="{CB60CE53-1D2C-4902-8E22-DA8F9D14BFD6}" dt="2024-07-31T17:41:12.153" v="2229" actId="21"/>
          <ac:spMkLst>
            <pc:docMk/>
            <pc:sldMk cId="0" sldId="264"/>
            <ac:spMk id="386" creationId="{00000000-0000-0000-0000-000000000000}"/>
          </ac:spMkLst>
        </pc:spChg>
        <pc:spChg chg="del">
          <ac:chgData name="Ashley G. Muiru" userId="d97b4e59-31a9-4eec-b76b-d8627528cbf4" providerId="ADAL" clId="{CB60CE53-1D2C-4902-8E22-DA8F9D14BFD6}" dt="2024-07-31T17:44:10.321" v="2255" actId="21"/>
          <ac:spMkLst>
            <pc:docMk/>
            <pc:sldMk cId="0" sldId="264"/>
            <ac:spMk id="387" creationId="{00000000-0000-0000-0000-000000000000}"/>
          </ac:spMkLst>
        </pc:spChg>
        <pc:spChg chg="mod">
          <ac:chgData name="Ashley G. Muiru" userId="d97b4e59-31a9-4eec-b76b-d8627528cbf4" providerId="ADAL" clId="{CB60CE53-1D2C-4902-8E22-DA8F9D14BFD6}" dt="2024-07-31T17:41:00.208" v="2228" actId="14100"/>
          <ac:spMkLst>
            <pc:docMk/>
            <pc:sldMk cId="0" sldId="264"/>
            <ac:spMk id="388" creationId="{00000000-0000-0000-0000-000000000000}"/>
          </ac:spMkLst>
        </pc:spChg>
        <pc:spChg chg="del">
          <ac:chgData name="Ashley G. Muiru" userId="d97b4e59-31a9-4eec-b76b-d8627528cbf4" providerId="ADAL" clId="{CB60CE53-1D2C-4902-8E22-DA8F9D14BFD6}" dt="2024-07-31T17:44:10.321" v="2255" actId="21"/>
          <ac:spMkLst>
            <pc:docMk/>
            <pc:sldMk cId="0" sldId="264"/>
            <ac:spMk id="389" creationId="{00000000-0000-0000-0000-000000000000}"/>
          </ac:spMkLst>
        </pc:spChg>
        <pc:spChg chg="mod">
          <ac:chgData name="Ashley G. Muiru" userId="d97b4e59-31a9-4eec-b76b-d8627528cbf4" providerId="ADAL" clId="{CB60CE53-1D2C-4902-8E22-DA8F9D14BFD6}" dt="2024-07-31T18:51:32.863" v="4209" actId="1076"/>
          <ac:spMkLst>
            <pc:docMk/>
            <pc:sldMk cId="0" sldId="264"/>
            <ac:spMk id="390" creationId="{00000000-0000-0000-0000-000000000000}"/>
          </ac:spMkLst>
        </pc:spChg>
        <pc:spChg chg="mod">
          <ac:chgData name="Ashley G. Muiru" userId="d97b4e59-31a9-4eec-b76b-d8627528cbf4" providerId="ADAL" clId="{CB60CE53-1D2C-4902-8E22-DA8F9D14BFD6}" dt="2024-07-31T19:50:09.517" v="4453" actId="20577"/>
          <ac:spMkLst>
            <pc:docMk/>
            <pc:sldMk cId="0" sldId="264"/>
            <ac:spMk id="391" creationId="{00000000-0000-0000-0000-000000000000}"/>
          </ac:spMkLst>
        </pc:spChg>
        <pc:spChg chg="del">
          <ac:chgData name="Ashley G. Muiru" userId="d97b4e59-31a9-4eec-b76b-d8627528cbf4" providerId="ADAL" clId="{CB60CE53-1D2C-4902-8E22-DA8F9D14BFD6}" dt="2024-07-31T17:47:10.981" v="2477" actId="21"/>
          <ac:spMkLst>
            <pc:docMk/>
            <pc:sldMk cId="0" sldId="264"/>
            <ac:spMk id="392" creationId="{00000000-0000-0000-0000-000000000000}"/>
          </ac:spMkLst>
        </pc:spChg>
        <pc:spChg chg="del">
          <ac:chgData name="Ashley G. Muiru" userId="d97b4e59-31a9-4eec-b76b-d8627528cbf4" providerId="ADAL" clId="{CB60CE53-1D2C-4902-8E22-DA8F9D14BFD6}" dt="2024-07-31T17:41:12.153" v="2229" actId="21"/>
          <ac:spMkLst>
            <pc:docMk/>
            <pc:sldMk cId="0" sldId="264"/>
            <ac:spMk id="393" creationId="{00000000-0000-0000-0000-000000000000}"/>
          </ac:spMkLst>
        </pc:spChg>
        <pc:spChg chg="del">
          <ac:chgData name="Ashley G. Muiru" userId="d97b4e59-31a9-4eec-b76b-d8627528cbf4" providerId="ADAL" clId="{CB60CE53-1D2C-4902-8E22-DA8F9D14BFD6}" dt="2024-07-31T17:44:10.321" v="2255" actId="21"/>
          <ac:spMkLst>
            <pc:docMk/>
            <pc:sldMk cId="0" sldId="264"/>
            <ac:spMk id="394" creationId="{00000000-0000-0000-0000-000000000000}"/>
          </ac:spMkLst>
        </pc:spChg>
        <pc:spChg chg="del">
          <ac:chgData name="Ashley G. Muiru" userId="d97b4e59-31a9-4eec-b76b-d8627528cbf4" providerId="ADAL" clId="{CB60CE53-1D2C-4902-8E22-DA8F9D14BFD6}" dt="2024-07-31T17:47:10.981" v="2477" actId="21"/>
          <ac:spMkLst>
            <pc:docMk/>
            <pc:sldMk cId="0" sldId="264"/>
            <ac:spMk id="395" creationId="{00000000-0000-0000-0000-000000000000}"/>
          </ac:spMkLst>
        </pc:spChg>
        <pc:picChg chg="add mod modCrop">
          <ac:chgData name="Ashley G. Muiru" userId="d97b4e59-31a9-4eec-b76b-d8627528cbf4" providerId="ADAL" clId="{CB60CE53-1D2C-4902-8E22-DA8F9D14BFD6}" dt="2024-07-31T17:42:17.197" v="2244" actId="931"/>
          <ac:picMkLst>
            <pc:docMk/>
            <pc:sldMk cId="0" sldId="264"/>
            <ac:picMk id="7" creationId="{228F0B8B-88FF-F3B0-67BC-3BDB87F14C78}"/>
          </ac:picMkLst>
        </pc:picChg>
        <pc:picChg chg="add mod modCrop">
          <ac:chgData name="Ashley G. Muiru" userId="d97b4e59-31a9-4eec-b76b-d8627528cbf4" providerId="ADAL" clId="{CB60CE53-1D2C-4902-8E22-DA8F9D14BFD6}" dt="2024-07-31T18:52:05.715" v="4213" actId="1076"/>
          <ac:picMkLst>
            <pc:docMk/>
            <pc:sldMk cId="0" sldId="264"/>
            <ac:picMk id="9" creationId="{9322B642-434B-5E27-0FC2-0CECB5ACC52A}"/>
          </ac:picMkLst>
        </pc:picChg>
        <pc:picChg chg="add mod modCrop">
          <ac:chgData name="Ashley G. Muiru" userId="d97b4e59-31a9-4eec-b76b-d8627528cbf4" providerId="ADAL" clId="{CB60CE53-1D2C-4902-8E22-DA8F9D14BFD6}" dt="2024-07-31T19:52:38.603" v="4454" actId="1036"/>
          <ac:picMkLst>
            <pc:docMk/>
            <pc:sldMk cId="0" sldId="264"/>
            <ac:picMk id="23" creationId="{AF69D37D-B600-14AD-B60A-D03F39496D37}"/>
          </ac:picMkLst>
        </pc:picChg>
      </pc:sldChg>
      <pc:sldChg chg="del">
        <pc:chgData name="Ashley G. Muiru" userId="d97b4e59-31a9-4eec-b76b-d8627528cbf4" providerId="ADAL" clId="{CB60CE53-1D2C-4902-8E22-DA8F9D14BFD6}" dt="2024-07-31T19:16:32.225" v="4451" actId="2696"/>
        <pc:sldMkLst>
          <pc:docMk/>
          <pc:sldMk cId="0" sldId="265"/>
        </pc:sldMkLst>
      </pc:sldChg>
      <pc:sldChg chg="del">
        <pc:chgData name="Ashley G. Muiru" userId="d97b4e59-31a9-4eec-b76b-d8627528cbf4" providerId="ADAL" clId="{CB60CE53-1D2C-4902-8E22-DA8F9D14BFD6}" dt="2024-07-31T19:16:29.543" v="4450" actId="2696"/>
        <pc:sldMkLst>
          <pc:docMk/>
          <pc:sldMk cId="0" sldId="266"/>
        </pc:sldMkLst>
      </pc:sldChg>
      <pc:sldChg chg="addSp delSp modSp mod ord modNotes">
        <pc:chgData name="Ashley G. Muiru" userId="d97b4e59-31a9-4eec-b76b-d8627528cbf4" providerId="ADAL" clId="{CB60CE53-1D2C-4902-8E22-DA8F9D14BFD6}" dt="2024-07-31T16:55:04.568" v="775" actId="14100"/>
        <pc:sldMkLst>
          <pc:docMk/>
          <pc:sldMk cId="0" sldId="267"/>
        </pc:sldMkLst>
        <pc:spChg chg="add mod">
          <ac:chgData name="Ashley G. Muiru" userId="d97b4e59-31a9-4eec-b76b-d8627528cbf4" providerId="ADAL" clId="{CB60CE53-1D2C-4902-8E22-DA8F9D14BFD6}" dt="2024-07-31T16:54:53.388" v="774" actId="313"/>
          <ac:spMkLst>
            <pc:docMk/>
            <pc:sldMk cId="0" sldId="267"/>
            <ac:spMk id="3" creationId="{06CE2FB2-2980-90C9-FE12-74819E9FE033}"/>
          </ac:spMkLst>
        </pc:spChg>
        <pc:spChg chg="mod">
          <ac:chgData name="Ashley G. Muiru" userId="d97b4e59-31a9-4eec-b76b-d8627528cbf4" providerId="ADAL" clId="{CB60CE53-1D2C-4902-8E22-DA8F9D14BFD6}" dt="2024-07-31T16:49:20.519" v="662" actId="1076"/>
          <ac:spMkLst>
            <pc:docMk/>
            <pc:sldMk cId="0" sldId="267"/>
            <ac:spMk id="422" creationId="{00000000-0000-0000-0000-000000000000}"/>
          </ac:spMkLst>
        </pc:spChg>
        <pc:spChg chg="del">
          <ac:chgData name="Ashley G. Muiru" userId="d97b4e59-31a9-4eec-b76b-d8627528cbf4" providerId="ADAL" clId="{CB60CE53-1D2C-4902-8E22-DA8F9D14BFD6}" dt="2024-07-31T16:48:31.390" v="657" actId="21"/>
          <ac:spMkLst>
            <pc:docMk/>
            <pc:sldMk cId="0" sldId="267"/>
            <ac:spMk id="423" creationId="{00000000-0000-0000-0000-000000000000}"/>
          </ac:spMkLst>
        </pc:spChg>
        <pc:spChg chg="del">
          <ac:chgData name="Ashley G. Muiru" userId="d97b4e59-31a9-4eec-b76b-d8627528cbf4" providerId="ADAL" clId="{CB60CE53-1D2C-4902-8E22-DA8F9D14BFD6}" dt="2024-07-31T16:48:31.390" v="657" actId="21"/>
          <ac:spMkLst>
            <pc:docMk/>
            <pc:sldMk cId="0" sldId="267"/>
            <ac:spMk id="424" creationId="{00000000-0000-0000-0000-000000000000}"/>
          </ac:spMkLst>
        </pc:spChg>
        <pc:spChg chg="del">
          <ac:chgData name="Ashley G. Muiru" userId="d97b4e59-31a9-4eec-b76b-d8627528cbf4" providerId="ADAL" clId="{CB60CE53-1D2C-4902-8E22-DA8F9D14BFD6}" dt="2024-07-31T16:48:31.390" v="657" actId="21"/>
          <ac:spMkLst>
            <pc:docMk/>
            <pc:sldMk cId="0" sldId="267"/>
            <ac:spMk id="425" creationId="{00000000-0000-0000-0000-000000000000}"/>
          </ac:spMkLst>
        </pc:spChg>
        <pc:spChg chg="del">
          <ac:chgData name="Ashley G. Muiru" userId="d97b4e59-31a9-4eec-b76b-d8627528cbf4" providerId="ADAL" clId="{CB60CE53-1D2C-4902-8E22-DA8F9D14BFD6}" dt="2024-07-31T16:48:23.412" v="656" actId="21"/>
          <ac:spMkLst>
            <pc:docMk/>
            <pc:sldMk cId="0" sldId="267"/>
            <ac:spMk id="436" creationId="{00000000-0000-0000-0000-000000000000}"/>
          </ac:spMkLst>
        </pc:spChg>
        <pc:grpChg chg="del">
          <ac:chgData name="Ashley G. Muiru" userId="d97b4e59-31a9-4eec-b76b-d8627528cbf4" providerId="ADAL" clId="{CB60CE53-1D2C-4902-8E22-DA8F9D14BFD6}" dt="2024-07-31T16:48:31.390" v="657" actId="21"/>
          <ac:grpSpMkLst>
            <pc:docMk/>
            <pc:sldMk cId="0" sldId="267"/>
            <ac:grpSpMk id="426" creationId="{00000000-0000-0000-0000-000000000000}"/>
          </ac:grpSpMkLst>
        </pc:grpChg>
        <pc:grpChg chg="del">
          <ac:chgData name="Ashley G. Muiru" userId="d97b4e59-31a9-4eec-b76b-d8627528cbf4" providerId="ADAL" clId="{CB60CE53-1D2C-4902-8E22-DA8F9D14BFD6}" dt="2024-07-31T16:48:31.390" v="657" actId="21"/>
          <ac:grpSpMkLst>
            <pc:docMk/>
            <pc:sldMk cId="0" sldId="267"/>
            <ac:grpSpMk id="429" creationId="{00000000-0000-0000-0000-000000000000}"/>
          </ac:grpSpMkLst>
        </pc:grpChg>
        <pc:grpChg chg="del">
          <ac:chgData name="Ashley G. Muiru" userId="d97b4e59-31a9-4eec-b76b-d8627528cbf4" providerId="ADAL" clId="{CB60CE53-1D2C-4902-8E22-DA8F9D14BFD6}" dt="2024-07-31T16:48:31.390" v="657" actId="21"/>
          <ac:grpSpMkLst>
            <pc:docMk/>
            <pc:sldMk cId="0" sldId="267"/>
            <ac:grpSpMk id="432" creationId="{00000000-0000-0000-0000-000000000000}"/>
          </ac:grpSpMkLst>
        </pc:grpChg>
        <pc:picChg chg="add del mod">
          <ac:chgData name="Ashley G. Muiru" userId="d97b4e59-31a9-4eec-b76b-d8627528cbf4" providerId="ADAL" clId="{CB60CE53-1D2C-4902-8E22-DA8F9D14BFD6}" dt="2024-07-31T16:49:37.520" v="664" actId="21"/>
          <ac:picMkLst>
            <pc:docMk/>
            <pc:sldMk cId="0" sldId="267"/>
            <ac:picMk id="2" creationId="{5D70DE14-CC41-7988-5DE2-75685965F5C2}"/>
          </ac:picMkLst>
        </pc:picChg>
        <pc:picChg chg="mod">
          <ac:chgData name="Ashley G. Muiru" userId="d97b4e59-31a9-4eec-b76b-d8627528cbf4" providerId="ADAL" clId="{CB60CE53-1D2C-4902-8E22-DA8F9D14BFD6}" dt="2024-07-31T16:55:04.568" v="775" actId="14100"/>
          <ac:picMkLst>
            <pc:docMk/>
            <pc:sldMk cId="0" sldId="267"/>
            <ac:picMk id="435" creationId="{00000000-0000-0000-0000-000000000000}"/>
          </ac:picMkLst>
        </pc:picChg>
      </pc:sldChg>
      <pc:sldChg chg="del">
        <pc:chgData name="Ashley G. Muiru" userId="d97b4e59-31a9-4eec-b76b-d8627528cbf4" providerId="ADAL" clId="{CB60CE53-1D2C-4902-8E22-DA8F9D14BFD6}" dt="2024-07-31T19:16:27.518" v="4449" actId="2696"/>
        <pc:sldMkLst>
          <pc:docMk/>
          <pc:sldMk cId="0" sldId="268"/>
        </pc:sldMkLst>
      </pc:sldChg>
      <pc:sldChg chg="del">
        <pc:chgData name="Ashley G. Muiru" userId="d97b4e59-31a9-4eec-b76b-d8627528cbf4" providerId="ADAL" clId="{CB60CE53-1D2C-4902-8E22-DA8F9D14BFD6}" dt="2024-07-31T19:16:24.834" v="4448" actId="2696"/>
        <pc:sldMkLst>
          <pc:docMk/>
          <pc:sldMk cId="0" sldId="269"/>
        </pc:sldMkLst>
      </pc:sldChg>
      <pc:sldChg chg="del">
        <pc:chgData name="Ashley G. Muiru" userId="d97b4e59-31a9-4eec-b76b-d8627528cbf4" providerId="ADAL" clId="{CB60CE53-1D2C-4902-8E22-DA8F9D14BFD6}" dt="2024-07-31T19:16:22.862" v="4447" actId="2696"/>
        <pc:sldMkLst>
          <pc:docMk/>
          <pc:sldMk cId="0" sldId="270"/>
        </pc:sldMkLst>
      </pc:sldChg>
      <pc:sldChg chg="del">
        <pc:chgData name="Ashley G. Muiru" userId="d97b4e59-31a9-4eec-b76b-d8627528cbf4" providerId="ADAL" clId="{CB60CE53-1D2C-4902-8E22-DA8F9D14BFD6}" dt="2024-07-31T19:16:20.641" v="4446" actId="2696"/>
        <pc:sldMkLst>
          <pc:docMk/>
          <pc:sldMk cId="0" sldId="271"/>
        </pc:sldMkLst>
      </pc:sldChg>
      <pc:sldChg chg="modSp mod ord">
        <pc:chgData name="Ashley G. Muiru" userId="d97b4e59-31a9-4eec-b76b-d8627528cbf4" providerId="ADAL" clId="{CB60CE53-1D2C-4902-8E22-DA8F9D14BFD6}" dt="2024-07-31T18:17:38.487" v="2719" actId="18131"/>
        <pc:sldMkLst>
          <pc:docMk/>
          <pc:sldMk cId="0" sldId="272"/>
        </pc:sldMkLst>
        <pc:spChg chg="mod">
          <ac:chgData name="Ashley G. Muiru" userId="d97b4e59-31a9-4eec-b76b-d8627528cbf4" providerId="ADAL" clId="{CB60CE53-1D2C-4902-8E22-DA8F9D14BFD6}" dt="2024-07-31T18:10:50.587" v="2696" actId="14100"/>
          <ac:spMkLst>
            <pc:docMk/>
            <pc:sldMk cId="0" sldId="272"/>
            <ac:spMk id="513" creationId="{00000000-0000-0000-0000-000000000000}"/>
          </ac:spMkLst>
        </pc:spChg>
        <pc:spChg chg="mod">
          <ac:chgData name="Ashley G. Muiru" userId="d97b4e59-31a9-4eec-b76b-d8627528cbf4" providerId="ADAL" clId="{CB60CE53-1D2C-4902-8E22-DA8F9D14BFD6}" dt="2024-07-31T18:10:58.275" v="2698" actId="1076"/>
          <ac:spMkLst>
            <pc:docMk/>
            <pc:sldMk cId="0" sldId="272"/>
            <ac:spMk id="514" creationId="{00000000-0000-0000-0000-000000000000}"/>
          </ac:spMkLst>
        </pc:spChg>
        <pc:picChg chg="mod">
          <ac:chgData name="Ashley G. Muiru" userId="d97b4e59-31a9-4eec-b76b-d8627528cbf4" providerId="ADAL" clId="{CB60CE53-1D2C-4902-8E22-DA8F9D14BFD6}" dt="2024-07-31T18:06:28.438" v="2690" actId="14826"/>
          <ac:picMkLst>
            <pc:docMk/>
            <pc:sldMk cId="0" sldId="272"/>
            <ac:picMk id="515" creationId="{00000000-0000-0000-0000-000000000000}"/>
          </ac:picMkLst>
        </pc:picChg>
        <pc:picChg chg="mod modCrop">
          <ac:chgData name="Ashley G. Muiru" userId="d97b4e59-31a9-4eec-b76b-d8627528cbf4" providerId="ADAL" clId="{CB60CE53-1D2C-4902-8E22-DA8F9D14BFD6}" dt="2024-07-31T18:17:38.487" v="2719" actId="18131"/>
          <ac:picMkLst>
            <pc:docMk/>
            <pc:sldMk cId="0" sldId="272"/>
            <ac:picMk id="516" creationId="{00000000-0000-0000-0000-000000000000}"/>
          </ac:picMkLst>
        </pc:picChg>
        <pc:picChg chg="mod">
          <ac:chgData name="Ashley G. Muiru" userId="d97b4e59-31a9-4eec-b76b-d8627528cbf4" providerId="ADAL" clId="{CB60CE53-1D2C-4902-8E22-DA8F9D14BFD6}" dt="2024-07-31T18:11:11.947" v="2700" actId="14826"/>
          <ac:picMkLst>
            <pc:docMk/>
            <pc:sldMk cId="0" sldId="272"/>
            <ac:picMk id="520" creationId="{00000000-0000-0000-0000-000000000000}"/>
          </ac:picMkLst>
        </pc:picChg>
      </pc:sldChg>
      <pc:sldChg chg="del">
        <pc:chgData name="Ashley G. Muiru" userId="d97b4e59-31a9-4eec-b76b-d8627528cbf4" providerId="ADAL" clId="{CB60CE53-1D2C-4902-8E22-DA8F9D14BFD6}" dt="2024-07-31T19:16:17.921" v="4445" actId="2696"/>
        <pc:sldMkLst>
          <pc:docMk/>
          <pc:sldMk cId="0" sldId="273"/>
        </pc:sldMkLst>
      </pc:sldChg>
      <pc:sldChg chg="modSp mod ord">
        <pc:chgData name="Ashley G. Muiru" userId="d97b4e59-31a9-4eec-b76b-d8627528cbf4" providerId="ADAL" clId="{CB60CE53-1D2C-4902-8E22-DA8F9D14BFD6}" dt="2024-07-31T17:20:35.238" v="1696" actId="20577"/>
        <pc:sldMkLst>
          <pc:docMk/>
          <pc:sldMk cId="0" sldId="274"/>
        </pc:sldMkLst>
        <pc:spChg chg="mod">
          <ac:chgData name="Ashley G. Muiru" userId="d97b4e59-31a9-4eec-b76b-d8627528cbf4" providerId="ADAL" clId="{CB60CE53-1D2C-4902-8E22-DA8F9D14BFD6}" dt="2024-07-31T17:08:32.097" v="868" actId="20577"/>
          <ac:spMkLst>
            <pc:docMk/>
            <pc:sldMk cId="0" sldId="274"/>
            <ac:spMk id="536" creationId="{00000000-0000-0000-0000-000000000000}"/>
          </ac:spMkLst>
        </pc:spChg>
        <pc:spChg chg="mod">
          <ac:chgData name="Ashley G. Muiru" userId="d97b4e59-31a9-4eec-b76b-d8627528cbf4" providerId="ADAL" clId="{CB60CE53-1D2C-4902-8E22-DA8F9D14BFD6}" dt="2024-07-31T17:18:03.078" v="1453" actId="20577"/>
          <ac:spMkLst>
            <pc:docMk/>
            <pc:sldMk cId="0" sldId="274"/>
            <ac:spMk id="538" creationId="{00000000-0000-0000-0000-000000000000}"/>
          </ac:spMkLst>
        </pc:spChg>
        <pc:spChg chg="mod">
          <ac:chgData name="Ashley G. Muiru" userId="d97b4e59-31a9-4eec-b76b-d8627528cbf4" providerId="ADAL" clId="{CB60CE53-1D2C-4902-8E22-DA8F9D14BFD6}" dt="2024-07-31T17:15:58.045" v="1420" actId="20577"/>
          <ac:spMkLst>
            <pc:docMk/>
            <pc:sldMk cId="0" sldId="274"/>
            <ac:spMk id="539" creationId="{00000000-0000-0000-0000-000000000000}"/>
          </ac:spMkLst>
        </pc:spChg>
        <pc:spChg chg="mod">
          <ac:chgData name="Ashley G. Muiru" userId="d97b4e59-31a9-4eec-b76b-d8627528cbf4" providerId="ADAL" clId="{CB60CE53-1D2C-4902-8E22-DA8F9D14BFD6}" dt="2024-07-31T17:16:18.123" v="1429" actId="20577"/>
          <ac:spMkLst>
            <pc:docMk/>
            <pc:sldMk cId="0" sldId="274"/>
            <ac:spMk id="540" creationId="{00000000-0000-0000-0000-000000000000}"/>
          </ac:spMkLst>
        </pc:spChg>
        <pc:spChg chg="mod">
          <ac:chgData name="Ashley G. Muiru" userId="d97b4e59-31a9-4eec-b76b-d8627528cbf4" providerId="ADAL" clId="{CB60CE53-1D2C-4902-8E22-DA8F9D14BFD6}" dt="2024-07-31T17:20:35.238" v="1696" actId="20577"/>
          <ac:spMkLst>
            <pc:docMk/>
            <pc:sldMk cId="0" sldId="274"/>
            <ac:spMk id="542" creationId="{00000000-0000-0000-0000-000000000000}"/>
          </ac:spMkLst>
        </pc:spChg>
        <pc:spChg chg="mod">
          <ac:chgData name="Ashley G. Muiru" userId="d97b4e59-31a9-4eec-b76b-d8627528cbf4" providerId="ADAL" clId="{CB60CE53-1D2C-4902-8E22-DA8F9D14BFD6}" dt="2024-07-31T17:19:53.178" v="1631" actId="20577"/>
          <ac:spMkLst>
            <pc:docMk/>
            <pc:sldMk cId="0" sldId="274"/>
            <ac:spMk id="544" creationId="{00000000-0000-0000-0000-000000000000}"/>
          </ac:spMkLst>
        </pc:spChg>
        <pc:graphicFrameChg chg="modGraphic">
          <ac:chgData name="Ashley G. Muiru" userId="d97b4e59-31a9-4eec-b76b-d8627528cbf4" providerId="ADAL" clId="{CB60CE53-1D2C-4902-8E22-DA8F9D14BFD6}" dt="2024-07-31T17:13:59.486" v="1252" actId="20577"/>
          <ac:graphicFrameMkLst>
            <pc:docMk/>
            <pc:sldMk cId="0" sldId="274"/>
            <ac:graphicFrameMk id="537" creationId="{00000000-0000-0000-0000-000000000000}"/>
          </ac:graphicFrameMkLst>
        </pc:graphicFrameChg>
      </pc:sldChg>
      <pc:sldChg chg="delSp modSp mod ord">
        <pc:chgData name="Ashley G. Muiru" userId="d97b4e59-31a9-4eec-b76b-d8627528cbf4" providerId="ADAL" clId="{CB60CE53-1D2C-4902-8E22-DA8F9D14BFD6}" dt="2024-07-31T18:15:23.305" v="2717"/>
        <pc:sldMkLst>
          <pc:docMk/>
          <pc:sldMk cId="0" sldId="275"/>
        </pc:sldMkLst>
        <pc:spChg chg="mod">
          <ac:chgData name="Ashley G. Muiru" userId="d97b4e59-31a9-4eec-b76b-d8627528cbf4" providerId="ADAL" clId="{CB60CE53-1D2C-4902-8E22-DA8F9D14BFD6}" dt="2024-07-31T13:43:02.726" v="437" actId="1076"/>
          <ac:spMkLst>
            <pc:docMk/>
            <pc:sldMk cId="0" sldId="275"/>
            <ac:spMk id="549" creationId="{00000000-0000-0000-0000-000000000000}"/>
          </ac:spMkLst>
        </pc:spChg>
        <pc:spChg chg="del mod">
          <ac:chgData name="Ashley G. Muiru" userId="d97b4e59-31a9-4eec-b76b-d8627528cbf4" providerId="ADAL" clId="{CB60CE53-1D2C-4902-8E22-DA8F9D14BFD6}" dt="2024-07-31T13:39:13.509" v="395" actId="21"/>
          <ac:spMkLst>
            <pc:docMk/>
            <pc:sldMk cId="0" sldId="275"/>
            <ac:spMk id="550" creationId="{00000000-0000-0000-0000-000000000000}"/>
          </ac:spMkLst>
        </pc:spChg>
        <pc:spChg chg="del mod">
          <ac:chgData name="Ashley G. Muiru" userId="d97b4e59-31a9-4eec-b76b-d8627528cbf4" providerId="ADAL" clId="{CB60CE53-1D2C-4902-8E22-DA8F9D14BFD6}" dt="2024-07-31T13:39:40.532" v="400" actId="21"/>
          <ac:spMkLst>
            <pc:docMk/>
            <pc:sldMk cId="0" sldId="275"/>
            <ac:spMk id="554" creationId="{00000000-0000-0000-0000-000000000000}"/>
          </ac:spMkLst>
        </pc:spChg>
        <pc:spChg chg="del">
          <ac:chgData name="Ashley G. Muiru" userId="d97b4e59-31a9-4eec-b76b-d8627528cbf4" providerId="ADAL" clId="{CB60CE53-1D2C-4902-8E22-DA8F9D14BFD6}" dt="2024-07-31T13:39:46.208" v="403" actId="21"/>
          <ac:spMkLst>
            <pc:docMk/>
            <pc:sldMk cId="0" sldId="275"/>
            <ac:spMk id="555" creationId="{00000000-0000-0000-0000-000000000000}"/>
          </ac:spMkLst>
        </pc:spChg>
        <pc:grpChg chg="mod">
          <ac:chgData name="Ashley G. Muiru" userId="d97b4e59-31a9-4eec-b76b-d8627528cbf4" providerId="ADAL" clId="{CB60CE53-1D2C-4902-8E22-DA8F9D14BFD6}" dt="2024-07-31T13:42:30.785" v="431" actId="1076"/>
          <ac:grpSpMkLst>
            <pc:docMk/>
            <pc:sldMk cId="0" sldId="275"/>
            <ac:grpSpMk id="551" creationId="{00000000-0000-0000-0000-000000000000}"/>
          </ac:grpSpMkLst>
        </pc:grpChg>
        <pc:grpChg chg="del">
          <ac:chgData name="Ashley G. Muiru" userId="d97b4e59-31a9-4eec-b76b-d8627528cbf4" providerId="ADAL" clId="{CB60CE53-1D2C-4902-8E22-DA8F9D14BFD6}" dt="2024-07-31T13:39:44.629" v="402" actId="21"/>
          <ac:grpSpMkLst>
            <pc:docMk/>
            <pc:sldMk cId="0" sldId="275"/>
            <ac:grpSpMk id="556" creationId="{00000000-0000-0000-0000-000000000000}"/>
          </ac:grpSpMkLst>
        </pc:grpChg>
        <pc:grpChg chg="del">
          <ac:chgData name="Ashley G. Muiru" userId="d97b4e59-31a9-4eec-b76b-d8627528cbf4" providerId="ADAL" clId="{CB60CE53-1D2C-4902-8E22-DA8F9D14BFD6}" dt="2024-07-31T13:39:42.761" v="401" actId="21"/>
          <ac:grpSpMkLst>
            <pc:docMk/>
            <pc:sldMk cId="0" sldId="275"/>
            <ac:grpSpMk id="561" creationId="{00000000-0000-0000-0000-000000000000}"/>
          </ac:grpSpMkLst>
        </pc:grpChg>
      </pc:sldChg>
      <pc:sldChg chg="del">
        <pc:chgData name="Ashley G. Muiru" userId="d97b4e59-31a9-4eec-b76b-d8627528cbf4" providerId="ADAL" clId="{CB60CE53-1D2C-4902-8E22-DA8F9D14BFD6}" dt="2024-07-31T19:16:15.261" v="4444" actId="2696"/>
        <pc:sldMkLst>
          <pc:docMk/>
          <pc:sldMk cId="0" sldId="276"/>
        </pc:sldMkLst>
      </pc:sldChg>
      <pc:sldChg chg="del">
        <pc:chgData name="Ashley G. Muiru" userId="d97b4e59-31a9-4eec-b76b-d8627528cbf4" providerId="ADAL" clId="{CB60CE53-1D2C-4902-8E22-DA8F9D14BFD6}" dt="2024-07-31T19:16:12.664" v="4443" actId="2696"/>
        <pc:sldMkLst>
          <pc:docMk/>
          <pc:sldMk cId="0" sldId="277"/>
        </pc:sldMkLst>
      </pc:sldChg>
      <pc:sldChg chg="del">
        <pc:chgData name="Ashley G. Muiru" userId="d97b4e59-31a9-4eec-b76b-d8627528cbf4" providerId="ADAL" clId="{CB60CE53-1D2C-4902-8E22-DA8F9D14BFD6}" dt="2024-07-31T19:16:08.314" v="4442" actId="2696"/>
        <pc:sldMkLst>
          <pc:docMk/>
          <pc:sldMk cId="0" sldId="278"/>
        </pc:sldMkLst>
      </pc:sldChg>
      <pc:sldChg chg="del">
        <pc:chgData name="Ashley G. Muiru" userId="d97b4e59-31a9-4eec-b76b-d8627528cbf4" providerId="ADAL" clId="{CB60CE53-1D2C-4902-8E22-DA8F9D14BFD6}" dt="2024-07-31T19:16:06.215" v="4441" actId="2696"/>
        <pc:sldMkLst>
          <pc:docMk/>
          <pc:sldMk cId="0" sldId="279"/>
        </pc:sldMkLst>
      </pc:sldChg>
      <pc:sldChg chg="del">
        <pc:chgData name="Ashley G. Muiru" userId="d97b4e59-31a9-4eec-b76b-d8627528cbf4" providerId="ADAL" clId="{CB60CE53-1D2C-4902-8E22-DA8F9D14BFD6}" dt="2024-07-31T19:16:04.131" v="4440" actId="2696"/>
        <pc:sldMkLst>
          <pc:docMk/>
          <pc:sldMk cId="0" sldId="280"/>
        </pc:sldMkLst>
      </pc:sldChg>
      <pc:sldChg chg="del">
        <pc:chgData name="Ashley G. Muiru" userId="d97b4e59-31a9-4eec-b76b-d8627528cbf4" providerId="ADAL" clId="{CB60CE53-1D2C-4902-8E22-DA8F9D14BFD6}" dt="2024-07-31T19:16:01.837" v="4439" actId="2696"/>
        <pc:sldMkLst>
          <pc:docMk/>
          <pc:sldMk cId="0" sldId="281"/>
        </pc:sldMkLst>
      </pc:sldChg>
      <pc:sldChg chg="del">
        <pc:chgData name="Ashley G. Muiru" userId="d97b4e59-31a9-4eec-b76b-d8627528cbf4" providerId="ADAL" clId="{CB60CE53-1D2C-4902-8E22-DA8F9D14BFD6}" dt="2024-07-31T19:15:59.389" v="4438" actId="2696"/>
        <pc:sldMkLst>
          <pc:docMk/>
          <pc:sldMk cId="0" sldId="282"/>
        </pc:sldMkLst>
      </pc:sldChg>
      <pc:sldChg chg="del">
        <pc:chgData name="Ashley G. Muiru" userId="d97b4e59-31a9-4eec-b76b-d8627528cbf4" providerId="ADAL" clId="{CB60CE53-1D2C-4902-8E22-DA8F9D14BFD6}" dt="2024-07-31T19:15:57.267" v="4437" actId="2696"/>
        <pc:sldMkLst>
          <pc:docMk/>
          <pc:sldMk cId="0" sldId="283"/>
        </pc:sldMkLst>
      </pc:sldChg>
      <pc:sldChg chg="del">
        <pc:chgData name="Ashley G. Muiru" userId="d97b4e59-31a9-4eec-b76b-d8627528cbf4" providerId="ADAL" clId="{CB60CE53-1D2C-4902-8E22-DA8F9D14BFD6}" dt="2024-07-31T19:15:55.205" v="4436" actId="2696"/>
        <pc:sldMkLst>
          <pc:docMk/>
          <pc:sldMk cId="0" sldId="284"/>
        </pc:sldMkLst>
      </pc:sldChg>
      <pc:sldChg chg="del">
        <pc:chgData name="Ashley G. Muiru" userId="d97b4e59-31a9-4eec-b76b-d8627528cbf4" providerId="ADAL" clId="{CB60CE53-1D2C-4902-8E22-DA8F9D14BFD6}" dt="2024-07-31T19:15:51.690" v="4435" actId="2696"/>
        <pc:sldMkLst>
          <pc:docMk/>
          <pc:sldMk cId="0" sldId="285"/>
        </pc:sldMkLst>
      </pc:sldChg>
      <pc:sldChg chg="del">
        <pc:chgData name="Ashley G. Muiru" userId="d97b4e59-31a9-4eec-b76b-d8627528cbf4" providerId="ADAL" clId="{CB60CE53-1D2C-4902-8E22-DA8F9D14BFD6}" dt="2024-07-31T19:15:48.819" v="4434" actId="2696"/>
        <pc:sldMkLst>
          <pc:docMk/>
          <pc:sldMk cId="0" sldId="286"/>
        </pc:sldMkLst>
      </pc:sldChg>
      <pc:sldChg chg="del">
        <pc:chgData name="Ashley G. Muiru" userId="d97b4e59-31a9-4eec-b76b-d8627528cbf4" providerId="ADAL" clId="{CB60CE53-1D2C-4902-8E22-DA8F9D14BFD6}" dt="2024-07-31T19:15:46.361" v="4433" actId="2696"/>
        <pc:sldMkLst>
          <pc:docMk/>
          <pc:sldMk cId="0" sldId="287"/>
        </pc:sldMkLst>
      </pc:sldChg>
      <pc:sldChg chg="del">
        <pc:chgData name="Ashley G. Muiru" userId="d97b4e59-31a9-4eec-b76b-d8627528cbf4" providerId="ADAL" clId="{CB60CE53-1D2C-4902-8E22-DA8F9D14BFD6}" dt="2024-07-31T19:15:44.103" v="4432" actId="2696"/>
        <pc:sldMkLst>
          <pc:docMk/>
          <pc:sldMk cId="0" sldId="288"/>
        </pc:sldMkLst>
      </pc:sldChg>
      <pc:sldChg chg="del">
        <pc:chgData name="Ashley G. Muiru" userId="d97b4e59-31a9-4eec-b76b-d8627528cbf4" providerId="ADAL" clId="{CB60CE53-1D2C-4902-8E22-DA8F9D14BFD6}" dt="2024-07-31T19:15:41.378" v="4431" actId="2696"/>
        <pc:sldMkLst>
          <pc:docMk/>
          <pc:sldMk cId="0" sldId="289"/>
        </pc:sldMkLst>
      </pc:sldChg>
      <pc:sldChg chg="del">
        <pc:chgData name="Ashley G. Muiru" userId="d97b4e59-31a9-4eec-b76b-d8627528cbf4" providerId="ADAL" clId="{CB60CE53-1D2C-4902-8E22-DA8F9D14BFD6}" dt="2024-07-31T19:15:38.683" v="4430" actId="2696"/>
        <pc:sldMkLst>
          <pc:docMk/>
          <pc:sldMk cId="0" sldId="290"/>
        </pc:sldMkLst>
      </pc:sldChg>
      <pc:sldChg chg="del">
        <pc:chgData name="Ashley G. Muiru" userId="d97b4e59-31a9-4eec-b76b-d8627528cbf4" providerId="ADAL" clId="{CB60CE53-1D2C-4902-8E22-DA8F9D14BFD6}" dt="2024-07-31T19:15:36.602" v="4429" actId="2696"/>
        <pc:sldMkLst>
          <pc:docMk/>
          <pc:sldMk cId="0" sldId="291"/>
        </pc:sldMkLst>
      </pc:sldChg>
      <pc:sldChg chg="del">
        <pc:chgData name="Ashley G. Muiru" userId="d97b4e59-31a9-4eec-b76b-d8627528cbf4" providerId="ADAL" clId="{CB60CE53-1D2C-4902-8E22-DA8F9D14BFD6}" dt="2024-07-31T19:15:34.177" v="4428" actId="2696"/>
        <pc:sldMkLst>
          <pc:docMk/>
          <pc:sldMk cId="0" sldId="292"/>
        </pc:sldMkLst>
      </pc:sldChg>
      <pc:sldChg chg="del">
        <pc:chgData name="Ashley G. Muiru" userId="d97b4e59-31a9-4eec-b76b-d8627528cbf4" providerId="ADAL" clId="{CB60CE53-1D2C-4902-8E22-DA8F9D14BFD6}" dt="2024-07-31T19:15:31.024" v="4427" actId="2696"/>
        <pc:sldMkLst>
          <pc:docMk/>
          <pc:sldMk cId="0" sldId="293"/>
        </pc:sldMkLst>
      </pc:sldChg>
      <pc:sldChg chg="del">
        <pc:chgData name="Ashley G. Muiru" userId="d97b4e59-31a9-4eec-b76b-d8627528cbf4" providerId="ADAL" clId="{CB60CE53-1D2C-4902-8E22-DA8F9D14BFD6}" dt="2024-07-31T19:15:28.226" v="4426" actId="2696"/>
        <pc:sldMkLst>
          <pc:docMk/>
          <pc:sldMk cId="0" sldId="294"/>
        </pc:sldMkLst>
      </pc:sldChg>
      <pc:sldChg chg="del">
        <pc:chgData name="Ashley G. Muiru" userId="d97b4e59-31a9-4eec-b76b-d8627528cbf4" providerId="ADAL" clId="{CB60CE53-1D2C-4902-8E22-DA8F9D14BFD6}" dt="2024-07-31T19:15:23.856" v="4425" actId="2696"/>
        <pc:sldMkLst>
          <pc:docMk/>
          <pc:sldMk cId="0" sldId="295"/>
        </pc:sldMkLst>
      </pc:sldChg>
      <pc:sldChg chg="modSp add mod ord">
        <pc:chgData name="Ashley G. Muiru" userId="d97b4e59-31a9-4eec-b76b-d8627528cbf4" providerId="ADAL" clId="{CB60CE53-1D2C-4902-8E22-DA8F9D14BFD6}" dt="2024-07-31T17:00:36.544" v="832" actId="207"/>
        <pc:sldMkLst>
          <pc:docMk/>
          <pc:sldMk cId="199891502" sldId="296"/>
        </pc:sldMkLst>
        <pc:spChg chg="mod">
          <ac:chgData name="Ashley G. Muiru" userId="d97b4e59-31a9-4eec-b76b-d8627528cbf4" providerId="ADAL" clId="{CB60CE53-1D2C-4902-8E22-DA8F9D14BFD6}" dt="2024-07-31T13:45:01.762" v="448" actId="20577"/>
          <ac:spMkLst>
            <pc:docMk/>
            <pc:sldMk cId="199891502" sldId="296"/>
            <ac:spMk id="335" creationId="{00000000-0000-0000-0000-000000000000}"/>
          </ac:spMkLst>
        </pc:spChg>
        <pc:spChg chg="mod">
          <ac:chgData name="Ashley G. Muiru" userId="d97b4e59-31a9-4eec-b76b-d8627528cbf4" providerId="ADAL" clId="{CB60CE53-1D2C-4902-8E22-DA8F9D14BFD6}" dt="2024-07-31T17:00:36.544" v="832" actId="207"/>
          <ac:spMkLst>
            <pc:docMk/>
            <pc:sldMk cId="199891502" sldId="296"/>
            <ac:spMk id="337" creationId="{00000000-0000-0000-0000-000000000000}"/>
          </ac:spMkLst>
        </pc:spChg>
        <pc:picChg chg="mod">
          <ac:chgData name="Ashley G. Muiru" userId="d97b4e59-31a9-4eec-b76b-d8627528cbf4" providerId="ADAL" clId="{CB60CE53-1D2C-4902-8E22-DA8F9D14BFD6}" dt="2024-07-31T13:50:45.767" v="600" actId="14826"/>
          <ac:picMkLst>
            <pc:docMk/>
            <pc:sldMk cId="199891502" sldId="296"/>
            <ac:picMk id="336" creationId="{00000000-0000-0000-0000-000000000000}"/>
          </ac:picMkLst>
        </pc:picChg>
      </pc:sldChg>
      <pc:sldChg chg="addSp delSp modSp add mod ord">
        <pc:chgData name="Ashley G. Muiru" userId="d97b4e59-31a9-4eec-b76b-d8627528cbf4" providerId="ADAL" clId="{CB60CE53-1D2C-4902-8E22-DA8F9D14BFD6}" dt="2024-07-31T16:57:31.622" v="807"/>
        <pc:sldMkLst>
          <pc:docMk/>
          <pc:sldMk cId="2829346261" sldId="297"/>
        </pc:sldMkLst>
        <pc:spChg chg="add del mod">
          <ac:chgData name="Ashley G. Muiru" userId="d97b4e59-31a9-4eec-b76b-d8627528cbf4" providerId="ADAL" clId="{CB60CE53-1D2C-4902-8E22-DA8F9D14BFD6}" dt="2024-07-31T13:52:02.055" v="612" actId="21"/>
          <ac:spMkLst>
            <pc:docMk/>
            <pc:sldMk cId="2829346261" sldId="297"/>
            <ac:spMk id="3" creationId="{80C19869-7488-444B-40DA-4E2B091A766C}"/>
          </ac:spMkLst>
        </pc:spChg>
        <pc:spChg chg="add del mod">
          <ac:chgData name="Ashley G. Muiru" userId="d97b4e59-31a9-4eec-b76b-d8627528cbf4" providerId="ADAL" clId="{CB60CE53-1D2C-4902-8E22-DA8F9D14BFD6}" dt="2024-07-31T13:52:02.055" v="612" actId="21"/>
          <ac:spMkLst>
            <pc:docMk/>
            <pc:sldMk cId="2829346261" sldId="297"/>
            <ac:spMk id="5" creationId="{AEA3861B-CF53-7D68-A70C-0F3FE09AF908}"/>
          </ac:spMkLst>
        </pc:spChg>
        <pc:spChg chg="add del mod">
          <ac:chgData name="Ashley G. Muiru" userId="d97b4e59-31a9-4eec-b76b-d8627528cbf4" providerId="ADAL" clId="{CB60CE53-1D2C-4902-8E22-DA8F9D14BFD6}" dt="2024-07-31T13:52:02.055" v="612" actId="21"/>
          <ac:spMkLst>
            <pc:docMk/>
            <pc:sldMk cId="2829346261" sldId="297"/>
            <ac:spMk id="7" creationId="{16575BA3-E349-4170-2B3A-3EB07F5D945A}"/>
          </ac:spMkLst>
        </pc:spChg>
        <pc:spChg chg="add del mod">
          <ac:chgData name="Ashley G. Muiru" userId="d97b4e59-31a9-4eec-b76b-d8627528cbf4" providerId="ADAL" clId="{CB60CE53-1D2C-4902-8E22-DA8F9D14BFD6}" dt="2024-07-31T13:52:02.055" v="612" actId="21"/>
          <ac:spMkLst>
            <pc:docMk/>
            <pc:sldMk cId="2829346261" sldId="297"/>
            <ac:spMk id="9" creationId="{7511C229-80C0-6951-969C-AE1CD523F3D6}"/>
          </ac:spMkLst>
        </pc:spChg>
        <pc:spChg chg="add del mod">
          <ac:chgData name="Ashley G. Muiru" userId="d97b4e59-31a9-4eec-b76b-d8627528cbf4" providerId="ADAL" clId="{CB60CE53-1D2C-4902-8E22-DA8F9D14BFD6}" dt="2024-07-31T13:52:02.055" v="612" actId="21"/>
          <ac:spMkLst>
            <pc:docMk/>
            <pc:sldMk cId="2829346261" sldId="297"/>
            <ac:spMk id="11" creationId="{8935C440-EFA2-F033-FD0C-1560400C6A48}"/>
          </ac:spMkLst>
        </pc:spChg>
        <pc:spChg chg="add del mod">
          <ac:chgData name="Ashley G. Muiru" userId="d97b4e59-31a9-4eec-b76b-d8627528cbf4" providerId="ADAL" clId="{CB60CE53-1D2C-4902-8E22-DA8F9D14BFD6}" dt="2024-07-31T13:52:02.055" v="612" actId="21"/>
          <ac:spMkLst>
            <pc:docMk/>
            <pc:sldMk cId="2829346261" sldId="297"/>
            <ac:spMk id="13" creationId="{8580301A-1886-134C-868A-2874345408FF}"/>
          </ac:spMkLst>
        </pc:spChg>
        <pc:spChg chg="del">
          <ac:chgData name="Ashley G. Muiru" userId="d97b4e59-31a9-4eec-b76b-d8627528cbf4" providerId="ADAL" clId="{CB60CE53-1D2C-4902-8E22-DA8F9D14BFD6}" dt="2024-07-31T13:51:54.255" v="611" actId="21"/>
          <ac:spMkLst>
            <pc:docMk/>
            <pc:sldMk cId="2829346261" sldId="297"/>
            <ac:spMk id="356" creationId="{00000000-0000-0000-0000-000000000000}"/>
          </ac:spMkLst>
        </pc:spChg>
        <pc:spChg chg="del">
          <ac:chgData name="Ashley G. Muiru" userId="d97b4e59-31a9-4eec-b76b-d8627528cbf4" providerId="ADAL" clId="{CB60CE53-1D2C-4902-8E22-DA8F9D14BFD6}" dt="2024-07-31T13:51:54.255" v="611" actId="21"/>
          <ac:spMkLst>
            <pc:docMk/>
            <pc:sldMk cId="2829346261" sldId="297"/>
            <ac:spMk id="357" creationId="{00000000-0000-0000-0000-000000000000}"/>
          </ac:spMkLst>
        </pc:spChg>
        <pc:spChg chg="del">
          <ac:chgData name="Ashley G. Muiru" userId="d97b4e59-31a9-4eec-b76b-d8627528cbf4" providerId="ADAL" clId="{CB60CE53-1D2C-4902-8E22-DA8F9D14BFD6}" dt="2024-07-31T13:51:54.255" v="611" actId="21"/>
          <ac:spMkLst>
            <pc:docMk/>
            <pc:sldMk cId="2829346261" sldId="297"/>
            <ac:spMk id="358" creationId="{00000000-0000-0000-0000-000000000000}"/>
          </ac:spMkLst>
        </pc:spChg>
        <pc:spChg chg="del">
          <ac:chgData name="Ashley G. Muiru" userId="d97b4e59-31a9-4eec-b76b-d8627528cbf4" providerId="ADAL" clId="{CB60CE53-1D2C-4902-8E22-DA8F9D14BFD6}" dt="2024-07-31T13:51:54.255" v="611" actId="21"/>
          <ac:spMkLst>
            <pc:docMk/>
            <pc:sldMk cId="2829346261" sldId="297"/>
            <ac:spMk id="359" creationId="{00000000-0000-0000-0000-000000000000}"/>
          </ac:spMkLst>
        </pc:spChg>
        <pc:spChg chg="del">
          <ac:chgData name="Ashley G. Muiru" userId="d97b4e59-31a9-4eec-b76b-d8627528cbf4" providerId="ADAL" clId="{CB60CE53-1D2C-4902-8E22-DA8F9D14BFD6}" dt="2024-07-31T13:51:54.255" v="611" actId="21"/>
          <ac:spMkLst>
            <pc:docMk/>
            <pc:sldMk cId="2829346261" sldId="297"/>
            <ac:spMk id="360" creationId="{00000000-0000-0000-0000-000000000000}"/>
          </ac:spMkLst>
        </pc:spChg>
        <pc:spChg chg="del">
          <ac:chgData name="Ashley G. Muiru" userId="d97b4e59-31a9-4eec-b76b-d8627528cbf4" providerId="ADAL" clId="{CB60CE53-1D2C-4902-8E22-DA8F9D14BFD6}" dt="2024-07-31T13:51:54.255" v="611" actId="21"/>
          <ac:spMkLst>
            <pc:docMk/>
            <pc:sldMk cId="2829346261" sldId="297"/>
            <ac:spMk id="361" creationId="{00000000-0000-0000-0000-000000000000}"/>
          </ac:spMkLst>
        </pc:spChg>
        <pc:picChg chg="add mod">
          <ac:chgData name="Ashley G. Muiru" userId="d97b4e59-31a9-4eec-b76b-d8627528cbf4" providerId="ADAL" clId="{CB60CE53-1D2C-4902-8E22-DA8F9D14BFD6}" dt="2024-07-31T16:25:42.153" v="619" actId="931"/>
          <ac:picMkLst>
            <pc:docMk/>
            <pc:sldMk cId="2829346261" sldId="297"/>
            <ac:picMk id="15" creationId="{4CFC11DA-34C5-FDF5-8C43-85786BCE5359}"/>
          </ac:picMkLst>
        </pc:picChg>
        <pc:picChg chg="add mod">
          <ac:chgData name="Ashley G. Muiru" userId="d97b4e59-31a9-4eec-b76b-d8627528cbf4" providerId="ADAL" clId="{CB60CE53-1D2C-4902-8E22-DA8F9D14BFD6}" dt="2024-07-31T16:26:58.542" v="628" actId="1076"/>
          <ac:picMkLst>
            <pc:docMk/>
            <pc:sldMk cId="2829346261" sldId="297"/>
            <ac:picMk id="17" creationId="{9DFFE501-B8F4-F332-68B2-64D94163D682}"/>
          </ac:picMkLst>
        </pc:picChg>
        <pc:picChg chg="add mod modCrop">
          <ac:chgData name="Ashley G. Muiru" userId="d97b4e59-31a9-4eec-b76b-d8627528cbf4" providerId="ADAL" clId="{CB60CE53-1D2C-4902-8E22-DA8F9D14BFD6}" dt="2024-07-31T16:27:50.763" v="638" actId="1076"/>
          <ac:picMkLst>
            <pc:docMk/>
            <pc:sldMk cId="2829346261" sldId="297"/>
            <ac:picMk id="19" creationId="{40991365-BE35-FD77-3C08-9DF18D61CCD1}"/>
          </ac:picMkLst>
        </pc:picChg>
      </pc:sldChg>
      <pc:sldChg chg="modSp add mod ord">
        <pc:chgData name="Ashley G. Muiru" userId="d97b4e59-31a9-4eec-b76b-d8627528cbf4" providerId="ADAL" clId="{CB60CE53-1D2C-4902-8E22-DA8F9D14BFD6}" dt="2024-07-31T18:45:44.343" v="4206" actId="18131"/>
        <pc:sldMkLst>
          <pc:docMk/>
          <pc:sldMk cId="1802957021" sldId="298"/>
        </pc:sldMkLst>
        <pc:spChg chg="mod">
          <ac:chgData name="Ashley G. Muiru" userId="d97b4e59-31a9-4eec-b76b-d8627528cbf4" providerId="ADAL" clId="{CB60CE53-1D2C-4902-8E22-DA8F9D14BFD6}" dt="2024-07-31T18:43:17.668" v="4204" actId="1037"/>
          <ac:spMkLst>
            <pc:docMk/>
            <pc:sldMk cId="1802957021" sldId="298"/>
            <ac:spMk id="325" creationId="{00000000-0000-0000-0000-000000000000}"/>
          </ac:spMkLst>
        </pc:spChg>
        <pc:spChg chg="mod">
          <ac:chgData name="Ashley G. Muiru" userId="d97b4e59-31a9-4eec-b76b-d8627528cbf4" providerId="ADAL" clId="{CB60CE53-1D2C-4902-8E22-DA8F9D14BFD6}" dt="2024-07-31T18:42:40.377" v="4113" actId="1037"/>
          <ac:spMkLst>
            <pc:docMk/>
            <pc:sldMk cId="1802957021" sldId="298"/>
            <ac:spMk id="327" creationId="{00000000-0000-0000-0000-000000000000}"/>
          </ac:spMkLst>
        </pc:spChg>
        <pc:picChg chg="mod modCrop">
          <ac:chgData name="Ashley G. Muiru" userId="d97b4e59-31a9-4eec-b76b-d8627528cbf4" providerId="ADAL" clId="{CB60CE53-1D2C-4902-8E22-DA8F9D14BFD6}" dt="2024-07-31T18:45:44.343" v="4206" actId="18131"/>
          <ac:picMkLst>
            <pc:docMk/>
            <pc:sldMk cId="1802957021" sldId="298"/>
            <ac:picMk id="326" creationId="{00000000-0000-0000-0000-000000000000}"/>
          </ac:picMkLst>
        </pc:picChg>
      </pc:sldChg>
      <pc:sldChg chg="addSp delSp modSp add del mod ord">
        <pc:chgData name="Ashley G. Muiru" userId="d97b4e59-31a9-4eec-b76b-d8627528cbf4" providerId="ADAL" clId="{CB60CE53-1D2C-4902-8E22-DA8F9D14BFD6}" dt="2024-07-31T20:35:13.925" v="4539" actId="2696"/>
        <pc:sldMkLst>
          <pc:docMk/>
          <pc:sldMk cId="1812424490" sldId="299"/>
        </pc:sldMkLst>
        <pc:spChg chg="add mod">
          <ac:chgData name="Ashley G. Muiru" userId="d97b4e59-31a9-4eec-b76b-d8627528cbf4" providerId="ADAL" clId="{CB60CE53-1D2C-4902-8E22-DA8F9D14BFD6}" dt="2024-07-31T20:30:09.580" v="4499" actId="1076"/>
          <ac:spMkLst>
            <pc:docMk/>
            <pc:sldMk cId="1812424490" sldId="299"/>
            <ac:spMk id="3" creationId="{6881FCD5-1EA4-6BCD-9D21-3F1FAD3DB666}"/>
          </ac:spMkLst>
        </pc:spChg>
        <pc:spChg chg="add del mod">
          <ac:chgData name="Ashley G. Muiru" userId="d97b4e59-31a9-4eec-b76b-d8627528cbf4" providerId="ADAL" clId="{CB60CE53-1D2C-4902-8E22-DA8F9D14BFD6}" dt="2024-07-31T20:30:25.897" v="4501" actId="21"/>
          <ac:spMkLst>
            <pc:docMk/>
            <pc:sldMk cId="1812424490" sldId="299"/>
            <ac:spMk id="5" creationId="{6D17472B-9894-847F-4C0C-B952F89CE28B}"/>
          </ac:spMkLst>
        </pc:spChg>
        <pc:spChg chg="del">
          <ac:chgData name="Ashley G. Muiru" userId="d97b4e59-31a9-4eec-b76b-d8627528cbf4" providerId="ADAL" clId="{CB60CE53-1D2C-4902-8E22-DA8F9D14BFD6}" dt="2024-07-31T20:30:21.467" v="4500" actId="21"/>
          <ac:spMkLst>
            <pc:docMk/>
            <pc:sldMk cId="1812424490" sldId="299"/>
            <ac:spMk id="284" creationId="{00000000-0000-0000-0000-000000000000}"/>
          </ac:spMkLst>
        </pc:spChg>
        <pc:spChg chg="mod">
          <ac:chgData name="Ashley G. Muiru" userId="d97b4e59-31a9-4eec-b76b-d8627528cbf4" providerId="ADAL" clId="{CB60CE53-1D2C-4902-8E22-DA8F9D14BFD6}" dt="2024-07-31T20:34:43.964" v="4538" actId="20577"/>
          <ac:spMkLst>
            <pc:docMk/>
            <pc:sldMk cId="1812424490" sldId="299"/>
            <ac:spMk id="285" creationId="{00000000-0000-0000-0000-000000000000}"/>
          </ac:spMkLst>
        </pc:spChg>
        <pc:grpChg chg="mod">
          <ac:chgData name="Ashley G. Muiru" userId="d97b4e59-31a9-4eec-b76b-d8627528cbf4" providerId="ADAL" clId="{CB60CE53-1D2C-4902-8E22-DA8F9D14BFD6}" dt="2024-07-31T20:29:57.823" v="4498" actId="14100"/>
          <ac:grpSpMkLst>
            <pc:docMk/>
            <pc:sldMk cId="1812424490" sldId="299"/>
            <ac:grpSpMk id="292" creationId="{00000000-0000-0000-0000-000000000000}"/>
          </ac:grpSpMkLst>
        </pc:grpChg>
      </pc:sldChg>
      <pc:sldMasterChg chg="delSldLayout">
        <pc:chgData name="Ashley G. Muiru" userId="d97b4e59-31a9-4eec-b76b-d8627528cbf4" providerId="ADAL" clId="{CB60CE53-1D2C-4902-8E22-DA8F9D14BFD6}" dt="2024-07-31T19:16:32.225" v="4451" actId="2696"/>
        <pc:sldMasterMkLst>
          <pc:docMk/>
          <pc:sldMasterMk cId="0" sldId="2147483675"/>
        </pc:sldMasterMkLst>
        <pc:sldLayoutChg chg="del">
          <pc:chgData name="Ashley G. Muiru" userId="d97b4e59-31a9-4eec-b76b-d8627528cbf4" providerId="ADAL" clId="{CB60CE53-1D2C-4902-8E22-DA8F9D14BFD6}" dt="2024-07-31T19:16:29.543" v="4450" actId="2696"/>
          <pc:sldLayoutMkLst>
            <pc:docMk/>
            <pc:sldMasterMk cId="0" sldId="2147483675"/>
            <pc:sldLayoutMk cId="0" sldId="2147483657"/>
          </pc:sldLayoutMkLst>
        </pc:sldLayoutChg>
        <pc:sldLayoutChg chg="del">
          <pc:chgData name="Ashley G. Muiru" userId="d97b4e59-31a9-4eec-b76b-d8627528cbf4" providerId="ADAL" clId="{CB60CE53-1D2C-4902-8E22-DA8F9D14BFD6}" dt="2024-07-31T19:16:24.834" v="4448" actId="2696"/>
          <pc:sldLayoutMkLst>
            <pc:docMk/>
            <pc:sldMasterMk cId="0" sldId="2147483675"/>
            <pc:sldLayoutMk cId="0" sldId="2147483661"/>
          </pc:sldLayoutMkLst>
        </pc:sldLayoutChg>
        <pc:sldLayoutChg chg="del">
          <pc:chgData name="Ashley G. Muiru" userId="d97b4e59-31a9-4eec-b76b-d8627528cbf4" providerId="ADAL" clId="{CB60CE53-1D2C-4902-8E22-DA8F9D14BFD6}" dt="2024-07-31T19:16:22.862" v="4447" actId="2696"/>
          <pc:sldLayoutMkLst>
            <pc:docMk/>
            <pc:sldMasterMk cId="0" sldId="2147483675"/>
            <pc:sldLayoutMk cId="0" sldId="2147483662"/>
          </pc:sldLayoutMkLst>
        </pc:sldLayoutChg>
        <pc:sldLayoutChg chg="del">
          <pc:chgData name="Ashley G. Muiru" userId="d97b4e59-31a9-4eec-b76b-d8627528cbf4" providerId="ADAL" clId="{CB60CE53-1D2C-4902-8E22-DA8F9D14BFD6}" dt="2024-07-31T19:16:15.261" v="4444" actId="2696"/>
          <pc:sldLayoutMkLst>
            <pc:docMk/>
            <pc:sldMasterMk cId="0" sldId="2147483675"/>
            <pc:sldLayoutMk cId="0" sldId="2147483663"/>
          </pc:sldLayoutMkLst>
        </pc:sldLayoutChg>
        <pc:sldLayoutChg chg="del">
          <pc:chgData name="Ashley G. Muiru" userId="d97b4e59-31a9-4eec-b76b-d8627528cbf4" providerId="ADAL" clId="{CB60CE53-1D2C-4902-8E22-DA8F9D14BFD6}" dt="2024-07-31T19:16:12.664" v="4443" actId="2696"/>
          <pc:sldLayoutMkLst>
            <pc:docMk/>
            <pc:sldMasterMk cId="0" sldId="2147483675"/>
            <pc:sldLayoutMk cId="0" sldId="2147483664"/>
          </pc:sldLayoutMkLst>
        </pc:sldLayoutChg>
        <pc:sldLayoutChg chg="del">
          <pc:chgData name="Ashley G. Muiru" userId="d97b4e59-31a9-4eec-b76b-d8627528cbf4" providerId="ADAL" clId="{CB60CE53-1D2C-4902-8E22-DA8F9D14BFD6}" dt="2024-07-31T19:16:32.225" v="4451" actId="2696"/>
          <pc:sldLayoutMkLst>
            <pc:docMk/>
            <pc:sldMasterMk cId="0" sldId="2147483675"/>
            <pc:sldLayoutMk cId="0" sldId="2147483666"/>
          </pc:sldLayoutMkLst>
        </pc:sldLayoutChg>
      </pc:sldMasterChg>
      <pc:sldMasterChg chg="del delSldLayout">
        <pc:chgData name="Ashley G. Muiru" userId="d97b4e59-31a9-4eec-b76b-d8627528cbf4" providerId="ADAL" clId="{CB60CE53-1D2C-4902-8E22-DA8F9D14BFD6}" dt="2024-07-31T19:16:08.314" v="4442" actId="2696"/>
        <pc:sldMasterMkLst>
          <pc:docMk/>
          <pc:sldMasterMk cId="0" sldId="2147483676"/>
        </pc:sldMasterMkLst>
        <pc:sldLayoutChg chg="del">
          <pc:chgData name="Ashley G. Muiru" userId="d97b4e59-31a9-4eec-b76b-d8627528cbf4" providerId="ADAL" clId="{CB60CE53-1D2C-4902-8E22-DA8F9D14BFD6}" dt="2024-07-31T19:15:57.267" v="4437" actId="2696"/>
          <pc:sldLayoutMkLst>
            <pc:docMk/>
            <pc:sldMasterMk cId="0" sldId="2147483676"/>
            <pc:sldLayoutMk cId="0" sldId="2147483673"/>
          </pc:sldLayoutMkLst>
        </pc:sldLayoutChg>
        <pc:sldLayoutChg chg="del">
          <pc:chgData name="Ashley G. Muiru" userId="d97b4e59-31a9-4eec-b76b-d8627528cbf4" providerId="ADAL" clId="{CB60CE53-1D2C-4902-8E22-DA8F9D14BFD6}" dt="2024-07-31T19:16:08.314" v="4442" actId="2696"/>
          <pc:sldLayoutMkLst>
            <pc:docMk/>
            <pc:sldMasterMk cId="0" sldId="2147483676"/>
            <pc:sldLayoutMk cId="0" sldId="2147483674"/>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7b420f3c31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7b420f3c31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7b420f3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7b420f3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7b420f3c3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7b420f3c3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b41652ff6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b41652ff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7b3819154c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7b3819154c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80729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27b420f3c3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27b420f3c3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7b41652ff6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7b41652ff6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7b3819154c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27b3819154c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7b3819154c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7b3819154c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7b3819154c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7b3819154c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7b3819154c_2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7b3819154c_2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7b41652ff6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7b41652ff6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7b3819154c_2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7b3819154c_2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7b3819154c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7b3819154c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6968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7b420f3c3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7b420f3c3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36364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2000"/>
          </a:blip>
          <a:stretch>
            <a:fillRect/>
          </a:stretch>
        </p:blipFill>
        <p:spPr>
          <a:xfrm>
            <a:off x="16" y="-11"/>
            <a:ext cx="9156836" cy="5143500"/>
          </a:xfrm>
          <a:prstGeom prst="rect">
            <a:avLst/>
          </a:prstGeom>
          <a:noFill/>
          <a:ln>
            <a:noFill/>
          </a:ln>
        </p:spPr>
      </p:pic>
      <p:sp>
        <p:nvSpPr>
          <p:cNvPr id="10" name="Google Shape;10;p2"/>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446450" y="1300012"/>
            <a:ext cx="6251100" cy="2047800"/>
          </a:xfrm>
          <a:prstGeom prst="rect">
            <a:avLst/>
          </a:prstGeom>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5000">
                <a:latin typeface="Pathway Extreme"/>
                <a:ea typeface="Pathway Extreme"/>
                <a:cs typeface="Pathway Extreme"/>
                <a:sym typeface="Pathway Extrem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1446450" y="3347890"/>
            <a:ext cx="6251100" cy="4860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4"/>
        <p:cNvGrpSpPr/>
        <p:nvPr/>
      </p:nvGrpSpPr>
      <p:grpSpPr>
        <a:xfrm>
          <a:off x="0" y="0"/>
          <a:ext cx="0" cy="0"/>
          <a:chOff x="0" y="0"/>
          <a:chExt cx="0" cy="0"/>
        </a:xfrm>
      </p:grpSpPr>
      <p:pic>
        <p:nvPicPr>
          <p:cNvPr id="95" name="Google Shape;95;p13"/>
          <p:cNvPicPr preferRelativeResize="0"/>
          <p:nvPr/>
        </p:nvPicPr>
        <p:blipFill>
          <a:blip r:embed="rId2">
            <a:alphaModFix amt="72000"/>
          </a:blip>
          <a:stretch>
            <a:fillRect/>
          </a:stretch>
        </p:blipFill>
        <p:spPr>
          <a:xfrm flipH="1">
            <a:off x="-3" y="15"/>
            <a:ext cx="9144000" cy="5133678"/>
          </a:xfrm>
          <a:prstGeom prst="rect">
            <a:avLst/>
          </a:prstGeom>
          <a:noFill/>
          <a:ln>
            <a:noFill/>
          </a:ln>
        </p:spPr>
      </p:pic>
      <p:sp>
        <p:nvSpPr>
          <p:cNvPr id="96" name="Google Shape;96;p13"/>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8" name="Google Shape;98;p13"/>
          <p:cNvSpPr txBox="1">
            <a:spLocks noGrp="1"/>
          </p:cNvSpPr>
          <p:nvPr>
            <p:ph type="title" idx="2" hasCustomPrompt="1"/>
          </p:nvPr>
        </p:nvSpPr>
        <p:spPr>
          <a:xfrm>
            <a:off x="805725" y="1536375"/>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title" idx="3" hasCustomPrompt="1"/>
          </p:nvPr>
        </p:nvSpPr>
        <p:spPr>
          <a:xfrm>
            <a:off x="805725" y="2969799"/>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4" hasCustomPrompt="1"/>
          </p:nvPr>
        </p:nvSpPr>
        <p:spPr>
          <a:xfrm>
            <a:off x="3481275" y="1536375"/>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5" hasCustomPrompt="1"/>
          </p:nvPr>
        </p:nvSpPr>
        <p:spPr>
          <a:xfrm>
            <a:off x="3481275" y="2969796"/>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6" hasCustomPrompt="1"/>
          </p:nvPr>
        </p:nvSpPr>
        <p:spPr>
          <a:xfrm>
            <a:off x="6159825" y="1536375"/>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title" idx="7" hasCustomPrompt="1"/>
          </p:nvPr>
        </p:nvSpPr>
        <p:spPr>
          <a:xfrm>
            <a:off x="6159825" y="2969796"/>
            <a:ext cx="883200" cy="4476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subTitle" idx="1"/>
          </p:nvPr>
        </p:nvSpPr>
        <p:spPr>
          <a:xfrm>
            <a:off x="720000" y="2067725"/>
            <a:ext cx="2349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chemeClr val="dk1"/>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sp>
        <p:nvSpPr>
          <p:cNvPr id="105" name="Google Shape;105;p13"/>
          <p:cNvSpPr txBox="1">
            <a:spLocks noGrp="1"/>
          </p:cNvSpPr>
          <p:nvPr>
            <p:ph type="subTitle" idx="8"/>
          </p:nvPr>
        </p:nvSpPr>
        <p:spPr>
          <a:xfrm>
            <a:off x="3395550" y="2067725"/>
            <a:ext cx="2352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chemeClr val="dk1"/>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sp>
        <p:nvSpPr>
          <p:cNvPr id="106" name="Google Shape;106;p13"/>
          <p:cNvSpPr txBox="1">
            <a:spLocks noGrp="1"/>
          </p:cNvSpPr>
          <p:nvPr>
            <p:ph type="subTitle" idx="9"/>
          </p:nvPr>
        </p:nvSpPr>
        <p:spPr>
          <a:xfrm>
            <a:off x="6074100" y="2067725"/>
            <a:ext cx="2349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chemeClr val="dk1"/>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sp>
        <p:nvSpPr>
          <p:cNvPr id="107" name="Google Shape;107;p13"/>
          <p:cNvSpPr txBox="1">
            <a:spLocks noGrp="1"/>
          </p:cNvSpPr>
          <p:nvPr>
            <p:ph type="subTitle" idx="13"/>
          </p:nvPr>
        </p:nvSpPr>
        <p:spPr>
          <a:xfrm>
            <a:off x="720000" y="3493600"/>
            <a:ext cx="2349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rgbClr val="191919"/>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sp>
        <p:nvSpPr>
          <p:cNvPr id="108" name="Google Shape;108;p13"/>
          <p:cNvSpPr txBox="1">
            <a:spLocks noGrp="1"/>
          </p:cNvSpPr>
          <p:nvPr>
            <p:ph type="subTitle" idx="14"/>
          </p:nvPr>
        </p:nvSpPr>
        <p:spPr>
          <a:xfrm>
            <a:off x="3395550" y="3493600"/>
            <a:ext cx="2352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chemeClr val="dk1"/>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sp>
        <p:nvSpPr>
          <p:cNvPr id="109" name="Google Shape;109;p13"/>
          <p:cNvSpPr txBox="1">
            <a:spLocks noGrp="1"/>
          </p:cNvSpPr>
          <p:nvPr>
            <p:ph type="subTitle" idx="15"/>
          </p:nvPr>
        </p:nvSpPr>
        <p:spPr>
          <a:xfrm>
            <a:off x="6074100" y="3493600"/>
            <a:ext cx="23499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thway Extreme"/>
              <a:buNone/>
              <a:defRPr sz="1600" b="1">
                <a:solidFill>
                  <a:srgbClr val="191919"/>
                </a:solidFill>
                <a:latin typeface="Pathway Extreme"/>
                <a:ea typeface="Pathway Extreme"/>
                <a:cs typeface="Pathway Extreme"/>
                <a:sym typeface="Pathway Extreme"/>
              </a:defRPr>
            </a:lvl1pPr>
            <a:lvl2pPr lvl="1"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2pPr>
            <a:lvl3pPr lvl="2"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3pPr>
            <a:lvl4pPr lvl="3"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4pPr>
            <a:lvl5pPr lvl="4"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5pPr>
            <a:lvl6pPr lvl="5"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6pPr>
            <a:lvl7pPr lvl="6"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7pPr>
            <a:lvl8pPr lvl="7"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8pPr>
            <a:lvl9pPr lvl="8" rtl="0">
              <a:lnSpc>
                <a:spcPct val="100000"/>
              </a:lnSpc>
              <a:spcBef>
                <a:spcPts val="0"/>
              </a:spcBef>
              <a:spcAft>
                <a:spcPts val="0"/>
              </a:spcAft>
              <a:buSzPts val="2400"/>
              <a:buFont typeface="Pathway Extreme"/>
              <a:buNone/>
              <a:defRPr sz="2400">
                <a:latin typeface="Pathway Extreme"/>
                <a:ea typeface="Pathway Extreme"/>
                <a:cs typeface="Pathway Extreme"/>
                <a:sym typeface="Pathway Extreme"/>
              </a:defRPr>
            </a:lvl9pPr>
          </a:lstStyle>
          <a:p>
            <a:endParaRPr/>
          </a:p>
        </p:txBody>
      </p:sp>
      <p:grpSp>
        <p:nvGrpSpPr>
          <p:cNvPr id="110" name="Google Shape;110;p13"/>
          <p:cNvGrpSpPr/>
          <p:nvPr/>
        </p:nvGrpSpPr>
        <p:grpSpPr>
          <a:xfrm>
            <a:off x="3909380" y="-1054470"/>
            <a:ext cx="4337920" cy="6102795"/>
            <a:chOff x="3909380" y="-1054470"/>
            <a:chExt cx="4337920" cy="6102795"/>
          </a:xfrm>
        </p:grpSpPr>
        <p:grpSp>
          <p:nvGrpSpPr>
            <p:cNvPr id="111" name="Google Shape;111;p13"/>
            <p:cNvGrpSpPr/>
            <p:nvPr/>
          </p:nvGrpSpPr>
          <p:grpSpPr>
            <a:xfrm>
              <a:off x="7162800" y="4772025"/>
              <a:ext cx="1084500" cy="276300"/>
              <a:chOff x="6638925" y="619125"/>
              <a:chExt cx="1084500" cy="276300"/>
            </a:xfrm>
          </p:grpSpPr>
          <p:sp>
            <p:nvSpPr>
              <p:cNvPr id="112" name="Google Shape;112;p13"/>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3"/>
            <p:cNvGrpSpPr/>
            <p:nvPr/>
          </p:nvGrpSpPr>
          <p:grpSpPr>
            <a:xfrm rot="6900017">
              <a:off x="4400817" y="-1026317"/>
              <a:ext cx="1267559" cy="1891939"/>
              <a:chOff x="5393200" y="2088825"/>
              <a:chExt cx="821625" cy="1250900"/>
            </a:xfrm>
          </p:grpSpPr>
          <p:sp>
            <p:nvSpPr>
              <p:cNvPr id="116" name="Google Shape;116;p13"/>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118"/>
        <p:cNvGrpSpPr/>
        <p:nvPr/>
      </p:nvGrpSpPr>
      <p:grpSpPr>
        <a:xfrm>
          <a:off x="0" y="0"/>
          <a:ext cx="0" cy="0"/>
          <a:chOff x="0" y="0"/>
          <a:chExt cx="0" cy="0"/>
        </a:xfrm>
      </p:grpSpPr>
      <p:pic>
        <p:nvPicPr>
          <p:cNvPr id="119" name="Google Shape;119;p14"/>
          <p:cNvPicPr preferRelativeResize="0"/>
          <p:nvPr/>
        </p:nvPicPr>
        <p:blipFill rotWithShape="1">
          <a:blip r:embed="rId2">
            <a:alphaModFix amt="72000"/>
          </a:blip>
          <a:srcRect l="7646" b="7646"/>
          <a:stretch/>
        </p:blipFill>
        <p:spPr>
          <a:xfrm rot="10800000" flipH="1">
            <a:off x="-8643" y="9"/>
            <a:ext cx="9161383" cy="5143500"/>
          </a:xfrm>
          <a:prstGeom prst="rect">
            <a:avLst/>
          </a:prstGeom>
          <a:noFill/>
          <a:ln>
            <a:noFill/>
          </a:ln>
        </p:spPr>
      </p:pic>
      <p:sp>
        <p:nvSpPr>
          <p:cNvPr id="120" name="Google Shape;120;p14"/>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2" name="Google Shape;122;p14"/>
          <p:cNvGrpSpPr/>
          <p:nvPr/>
        </p:nvGrpSpPr>
        <p:grpSpPr>
          <a:xfrm rot="10800000">
            <a:off x="4805175" y="330725"/>
            <a:ext cx="4000500" cy="114300"/>
            <a:chOff x="3697050" y="1019175"/>
            <a:chExt cx="4000500" cy="114300"/>
          </a:xfrm>
        </p:grpSpPr>
        <p:cxnSp>
          <p:nvCxnSpPr>
            <p:cNvPr id="123" name="Google Shape;123;p14"/>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124" name="Google Shape;124;p14"/>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14"/>
          <p:cNvGrpSpPr/>
          <p:nvPr/>
        </p:nvGrpSpPr>
        <p:grpSpPr>
          <a:xfrm>
            <a:off x="-432647" y="3717518"/>
            <a:ext cx="1061622" cy="1971043"/>
            <a:chOff x="5393200" y="2088825"/>
            <a:chExt cx="821625" cy="1250900"/>
          </a:xfrm>
        </p:grpSpPr>
        <p:sp>
          <p:nvSpPr>
            <p:cNvPr id="126" name="Google Shape;126;p14"/>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67"/>
        <p:cNvGrpSpPr/>
        <p:nvPr/>
      </p:nvGrpSpPr>
      <p:grpSpPr>
        <a:xfrm>
          <a:off x="0" y="0"/>
          <a:ext cx="0" cy="0"/>
          <a:chOff x="0" y="0"/>
          <a:chExt cx="0" cy="0"/>
        </a:xfrm>
      </p:grpSpPr>
      <p:pic>
        <p:nvPicPr>
          <p:cNvPr id="168" name="Google Shape;168;p19"/>
          <p:cNvPicPr preferRelativeResize="0"/>
          <p:nvPr/>
        </p:nvPicPr>
        <p:blipFill>
          <a:blip r:embed="rId2">
            <a:alphaModFix amt="72000"/>
          </a:blip>
          <a:stretch>
            <a:fillRect/>
          </a:stretch>
        </p:blipFill>
        <p:spPr>
          <a:xfrm>
            <a:off x="-3" y="15"/>
            <a:ext cx="9161493" cy="5143500"/>
          </a:xfrm>
          <a:prstGeom prst="rect">
            <a:avLst/>
          </a:prstGeom>
          <a:noFill/>
          <a:ln>
            <a:noFill/>
          </a:ln>
        </p:spPr>
      </p:pic>
      <p:sp>
        <p:nvSpPr>
          <p:cNvPr id="169" name="Google Shape;169;p19"/>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txBox="1">
            <a:spLocks noGrp="1"/>
          </p:cNvSpPr>
          <p:nvPr>
            <p:ph type="title"/>
          </p:nvPr>
        </p:nvSpPr>
        <p:spPr>
          <a:xfrm>
            <a:off x="720000" y="3162300"/>
            <a:ext cx="3595200" cy="6954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1" name="Google Shape;171;p19"/>
          <p:cNvSpPr txBox="1">
            <a:spLocks noGrp="1"/>
          </p:cNvSpPr>
          <p:nvPr>
            <p:ph type="subTitle" idx="1"/>
          </p:nvPr>
        </p:nvSpPr>
        <p:spPr>
          <a:xfrm>
            <a:off x="720000" y="3913300"/>
            <a:ext cx="3595200" cy="69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2" name="Google Shape;172;p19"/>
          <p:cNvSpPr>
            <a:spLocks noGrp="1"/>
          </p:cNvSpPr>
          <p:nvPr>
            <p:ph type="pic" idx="2"/>
          </p:nvPr>
        </p:nvSpPr>
        <p:spPr>
          <a:xfrm>
            <a:off x="720000" y="535000"/>
            <a:ext cx="5442300" cy="2401800"/>
          </a:xfrm>
          <a:prstGeom prst="rect">
            <a:avLst/>
          </a:prstGeom>
          <a:noFill/>
          <a:ln>
            <a:noFill/>
          </a:ln>
        </p:spPr>
      </p:sp>
      <p:sp>
        <p:nvSpPr>
          <p:cNvPr id="173" name="Google Shape;173;p19"/>
          <p:cNvSpPr>
            <a:spLocks noGrp="1"/>
          </p:cNvSpPr>
          <p:nvPr>
            <p:ph type="pic" idx="3"/>
          </p:nvPr>
        </p:nvSpPr>
        <p:spPr>
          <a:xfrm>
            <a:off x="6245025" y="535000"/>
            <a:ext cx="2184000" cy="4073700"/>
          </a:xfrm>
          <a:prstGeom prst="rect">
            <a:avLst/>
          </a:prstGeom>
          <a:noFill/>
          <a:ln>
            <a:noFill/>
          </a:ln>
        </p:spPr>
      </p:sp>
      <p:grpSp>
        <p:nvGrpSpPr>
          <p:cNvPr id="174" name="Google Shape;174;p19"/>
          <p:cNvGrpSpPr/>
          <p:nvPr/>
        </p:nvGrpSpPr>
        <p:grpSpPr>
          <a:xfrm rot="-973922">
            <a:off x="-354396" y="3466850"/>
            <a:ext cx="1123914" cy="1826098"/>
            <a:chOff x="3872650" y="2602275"/>
            <a:chExt cx="648700" cy="1020075"/>
          </a:xfrm>
        </p:grpSpPr>
        <p:sp>
          <p:nvSpPr>
            <p:cNvPr id="175" name="Google Shape;175;p19"/>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9"/>
          <p:cNvSpPr>
            <a:spLocks noGrp="1"/>
          </p:cNvSpPr>
          <p:nvPr>
            <p:ph type="pic" idx="4"/>
          </p:nvPr>
        </p:nvSpPr>
        <p:spPr>
          <a:xfrm>
            <a:off x="4416150" y="3030700"/>
            <a:ext cx="1746300" cy="15780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5"/>
        <p:cNvGrpSpPr/>
        <p:nvPr/>
      </p:nvGrpSpPr>
      <p:grpSpPr>
        <a:xfrm>
          <a:off x="0" y="0"/>
          <a:ext cx="0" cy="0"/>
          <a:chOff x="0" y="0"/>
          <a:chExt cx="0" cy="0"/>
        </a:xfrm>
      </p:grpSpPr>
      <p:pic>
        <p:nvPicPr>
          <p:cNvPr id="196" name="Google Shape;196;p21"/>
          <p:cNvPicPr preferRelativeResize="0"/>
          <p:nvPr/>
        </p:nvPicPr>
        <p:blipFill>
          <a:blip r:embed="rId2">
            <a:alphaModFix amt="62000"/>
          </a:blip>
          <a:stretch>
            <a:fillRect/>
          </a:stretch>
        </p:blipFill>
        <p:spPr>
          <a:xfrm flipH="1">
            <a:off x="16" y="-11"/>
            <a:ext cx="9144001" cy="5136291"/>
          </a:xfrm>
          <a:prstGeom prst="rect">
            <a:avLst/>
          </a:prstGeom>
          <a:noFill/>
          <a:ln>
            <a:noFill/>
          </a:ln>
        </p:spPr>
      </p:pic>
      <p:sp>
        <p:nvSpPr>
          <p:cNvPr id="197" name="Google Shape;197;p21"/>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9" name="Google Shape;199;p21"/>
          <p:cNvSpPr txBox="1">
            <a:spLocks noGrp="1"/>
          </p:cNvSpPr>
          <p:nvPr>
            <p:ph type="subTitle" idx="1"/>
          </p:nvPr>
        </p:nvSpPr>
        <p:spPr>
          <a:xfrm>
            <a:off x="720000" y="2111875"/>
            <a:ext cx="2305500" cy="20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1"/>
          <p:cNvSpPr txBox="1">
            <a:spLocks noGrp="1"/>
          </p:cNvSpPr>
          <p:nvPr>
            <p:ph type="subTitle" idx="2"/>
          </p:nvPr>
        </p:nvSpPr>
        <p:spPr>
          <a:xfrm>
            <a:off x="3419221" y="2111875"/>
            <a:ext cx="2305500" cy="20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21"/>
          <p:cNvSpPr txBox="1">
            <a:spLocks noGrp="1"/>
          </p:cNvSpPr>
          <p:nvPr>
            <p:ph type="subTitle" idx="3"/>
          </p:nvPr>
        </p:nvSpPr>
        <p:spPr>
          <a:xfrm>
            <a:off x="6118448" y="2111875"/>
            <a:ext cx="2305500" cy="20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1"/>
          <p:cNvSpPr txBox="1">
            <a:spLocks noGrp="1"/>
          </p:cNvSpPr>
          <p:nvPr>
            <p:ph type="subTitle" idx="4"/>
          </p:nvPr>
        </p:nvSpPr>
        <p:spPr>
          <a:xfrm>
            <a:off x="720000" y="1605775"/>
            <a:ext cx="23055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03" name="Google Shape;203;p21"/>
          <p:cNvSpPr txBox="1">
            <a:spLocks noGrp="1"/>
          </p:cNvSpPr>
          <p:nvPr>
            <p:ph type="subTitle" idx="5"/>
          </p:nvPr>
        </p:nvSpPr>
        <p:spPr>
          <a:xfrm>
            <a:off x="3419222" y="1605775"/>
            <a:ext cx="23055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04" name="Google Shape;204;p21"/>
          <p:cNvSpPr txBox="1">
            <a:spLocks noGrp="1"/>
          </p:cNvSpPr>
          <p:nvPr>
            <p:ph type="subTitle" idx="6"/>
          </p:nvPr>
        </p:nvSpPr>
        <p:spPr>
          <a:xfrm>
            <a:off x="6118444" y="1605775"/>
            <a:ext cx="23055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05" name="Google Shape;205;p21"/>
          <p:cNvGrpSpPr/>
          <p:nvPr/>
        </p:nvGrpSpPr>
        <p:grpSpPr>
          <a:xfrm rot="8682764">
            <a:off x="8599621" y="-388298"/>
            <a:ext cx="1046784" cy="2045335"/>
            <a:chOff x="592725" y="1921225"/>
            <a:chExt cx="587375" cy="1817300"/>
          </a:xfrm>
        </p:grpSpPr>
        <p:sp>
          <p:nvSpPr>
            <p:cNvPr id="206" name="Google Shape;206;p21"/>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8"/>
        <p:cNvGrpSpPr/>
        <p:nvPr/>
      </p:nvGrpSpPr>
      <p:grpSpPr>
        <a:xfrm>
          <a:off x="0" y="0"/>
          <a:ext cx="0" cy="0"/>
          <a:chOff x="0" y="0"/>
          <a:chExt cx="0" cy="0"/>
        </a:xfrm>
      </p:grpSpPr>
      <p:pic>
        <p:nvPicPr>
          <p:cNvPr id="209" name="Google Shape;209;p22"/>
          <p:cNvPicPr preferRelativeResize="0"/>
          <p:nvPr/>
        </p:nvPicPr>
        <p:blipFill>
          <a:blip r:embed="rId2">
            <a:alphaModFix amt="63000"/>
          </a:blip>
          <a:stretch>
            <a:fillRect/>
          </a:stretch>
        </p:blipFill>
        <p:spPr>
          <a:xfrm rot="10800000">
            <a:off x="16" y="-11"/>
            <a:ext cx="9156836" cy="5143500"/>
          </a:xfrm>
          <a:prstGeom prst="rect">
            <a:avLst/>
          </a:prstGeom>
          <a:noFill/>
          <a:ln>
            <a:noFill/>
          </a:ln>
        </p:spPr>
      </p:pic>
      <p:sp>
        <p:nvSpPr>
          <p:cNvPr id="210" name="Google Shape;210;p22"/>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2" name="Google Shape;212;p22"/>
          <p:cNvSpPr txBox="1">
            <a:spLocks noGrp="1"/>
          </p:cNvSpPr>
          <p:nvPr>
            <p:ph type="subTitle" idx="1"/>
          </p:nvPr>
        </p:nvSpPr>
        <p:spPr>
          <a:xfrm>
            <a:off x="976100" y="1326275"/>
            <a:ext cx="2931600" cy="429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13" name="Google Shape;213;p22"/>
          <p:cNvSpPr txBox="1">
            <a:spLocks noGrp="1"/>
          </p:cNvSpPr>
          <p:nvPr>
            <p:ph type="subTitle" idx="2"/>
          </p:nvPr>
        </p:nvSpPr>
        <p:spPr>
          <a:xfrm>
            <a:off x="976101" y="1832375"/>
            <a:ext cx="2931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4" name="Google Shape;214;p22"/>
          <p:cNvSpPr txBox="1">
            <a:spLocks noGrp="1"/>
          </p:cNvSpPr>
          <p:nvPr>
            <p:ph type="subTitle" idx="3"/>
          </p:nvPr>
        </p:nvSpPr>
        <p:spPr>
          <a:xfrm>
            <a:off x="5236289" y="1832375"/>
            <a:ext cx="2931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5" name="Google Shape;215;p22"/>
          <p:cNvSpPr txBox="1">
            <a:spLocks noGrp="1"/>
          </p:cNvSpPr>
          <p:nvPr>
            <p:ph type="subTitle" idx="4"/>
          </p:nvPr>
        </p:nvSpPr>
        <p:spPr>
          <a:xfrm>
            <a:off x="976101" y="3580700"/>
            <a:ext cx="2931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6" name="Google Shape;216;p22"/>
          <p:cNvSpPr txBox="1">
            <a:spLocks noGrp="1"/>
          </p:cNvSpPr>
          <p:nvPr>
            <p:ph type="subTitle" idx="5"/>
          </p:nvPr>
        </p:nvSpPr>
        <p:spPr>
          <a:xfrm>
            <a:off x="5236289" y="3580700"/>
            <a:ext cx="2931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7" name="Google Shape;217;p22"/>
          <p:cNvSpPr txBox="1">
            <a:spLocks noGrp="1"/>
          </p:cNvSpPr>
          <p:nvPr>
            <p:ph type="subTitle" idx="6"/>
          </p:nvPr>
        </p:nvSpPr>
        <p:spPr>
          <a:xfrm>
            <a:off x="976100" y="3074600"/>
            <a:ext cx="2931600" cy="429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18" name="Google Shape;218;p22"/>
          <p:cNvSpPr txBox="1">
            <a:spLocks noGrp="1"/>
          </p:cNvSpPr>
          <p:nvPr>
            <p:ph type="subTitle" idx="7"/>
          </p:nvPr>
        </p:nvSpPr>
        <p:spPr>
          <a:xfrm>
            <a:off x="5236287" y="1326275"/>
            <a:ext cx="2931600" cy="429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19" name="Google Shape;219;p22"/>
          <p:cNvSpPr txBox="1">
            <a:spLocks noGrp="1"/>
          </p:cNvSpPr>
          <p:nvPr>
            <p:ph type="subTitle" idx="8"/>
          </p:nvPr>
        </p:nvSpPr>
        <p:spPr>
          <a:xfrm>
            <a:off x="5236287" y="3074600"/>
            <a:ext cx="2931600" cy="429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20" name="Google Shape;220;p22"/>
          <p:cNvGrpSpPr/>
          <p:nvPr/>
        </p:nvGrpSpPr>
        <p:grpSpPr>
          <a:xfrm>
            <a:off x="401525" y="4675175"/>
            <a:ext cx="4000500" cy="114300"/>
            <a:chOff x="3697050" y="1019175"/>
            <a:chExt cx="4000500" cy="114300"/>
          </a:xfrm>
        </p:grpSpPr>
        <p:cxnSp>
          <p:nvCxnSpPr>
            <p:cNvPr id="221" name="Google Shape;221;p22"/>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222" name="Google Shape;222;p22"/>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2"/>
          <p:cNvGrpSpPr/>
          <p:nvPr/>
        </p:nvGrpSpPr>
        <p:grpSpPr>
          <a:xfrm rot="-428304">
            <a:off x="7883924" y="-342447"/>
            <a:ext cx="1614602" cy="2458804"/>
            <a:chOff x="5393200" y="2088825"/>
            <a:chExt cx="821625" cy="1250900"/>
          </a:xfrm>
        </p:grpSpPr>
        <p:sp>
          <p:nvSpPr>
            <p:cNvPr id="224" name="Google Shape;224;p22"/>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26"/>
        <p:cNvGrpSpPr/>
        <p:nvPr/>
      </p:nvGrpSpPr>
      <p:grpSpPr>
        <a:xfrm>
          <a:off x="0" y="0"/>
          <a:ext cx="0" cy="0"/>
          <a:chOff x="0" y="0"/>
          <a:chExt cx="0" cy="0"/>
        </a:xfrm>
      </p:grpSpPr>
      <p:pic>
        <p:nvPicPr>
          <p:cNvPr id="227" name="Google Shape;227;p23"/>
          <p:cNvPicPr preferRelativeResize="0"/>
          <p:nvPr/>
        </p:nvPicPr>
        <p:blipFill>
          <a:blip r:embed="rId2">
            <a:alphaModFix amt="69000"/>
          </a:blip>
          <a:stretch>
            <a:fillRect/>
          </a:stretch>
        </p:blipFill>
        <p:spPr>
          <a:xfrm>
            <a:off x="25" y="0"/>
            <a:ext cx="9144000" cy="5133703"/>
          </a:xfrm>
          <a:prstGeom prst="rect">
            <a:avLst/>
          </a:prstGeom>
          <a:noFill/>
          <a:ln>
            <a:noFill/>
          </a:ln>
        </p:spPr>
      </p:pic>
      <p:sp>
        <p:nvSpPr>
          <p:cNvPr id="228" name="Google Shape;228;p23"/>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0" name="Google Shape;230;p23"/>
          <p:cNvSpPr txBox="1">
            <a:spLocks noGrp="1"/>
          </p:cNvSpPr>
          <p:nvPr>
            <p:ph type="subTitle" idx="1"/>
          </p:nvPr>
        </p:nvSpPr>
        <p:spPr>
          <a:xfrm>
            <a:off x="720000" y="1710159"/>
            <a:ext cx="21021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1" name="Google Shape;231;p23"/>
          <p:cNvSpPr txBox="1">
            <a:spLocks noGrp="1"/>
          </p:cNvSpPr>
          <p:nvPr>
            <p:ph type="subTitle" idx="2"/>
          </p:nvPr>
        </p:nvSpPr>
        <p:spPr>
          <a:xfrm>
            <a:off x="3520500" y="171015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2" name="Google Shape;232;p23"/>
          <p:cNvSpPr txBox="1">
            <a:spLocks noGrp="1"/>
          </p:cNvSpPr>
          <p:nvPr>
            <p:ph type="subTitle" idx="3"/>
          </p:nvPr>
        </p:nvSpPr>
        <p:spPr>
          <a:xfrm>
            <a:off x="720000"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3" name="Google Shape;233;p23"/>
          <p:cNvSpPr txBox="1">
            <a:spLocks noGrp="1"/>
          </p:cNvSpPr>
          <p:nvPr>
            <p:ph type="subTitle" idx="4"/>
          </p:nvPr>
        </p:nvSpPr>
        <p:spPr>
          <a:xfrm>
            <a:off x="3520500"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4" name="Google Shape;234;p23"/>
          <p:cNvSpPr txBox="1">
            <a:spLocks noGrp="1"/>
          </p:cNvSpPr>
          <p:nvPr>
            <p:ph type="subTitle" idx="5"/>
          </p:nvPr>
        </p:nvSpPr>
        <p:spPr>
          <a:xfrm>
            <a:off x="6325899" y="171015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23"/>
          <p:cNvSpPr txBox="1">
            <a:spLocks noGrp="1"/>
          </p:cNvSpPr>
          <p:nvPr>
            <p:ph type="subTitle" idx="6"/>
          </p:nvPr>
        </p:nvSpPr>
        <p:spPr>
          <a:xfrm>
            <a:off x="6325899"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6" name="Google Shape;236;p23"/>
          <p:cNvSpPr txBox="1">
            <a:spLocks noGrp="1"/>
          </p:cNvSpPr>
          <p:nvPr>
            <p:ph type="subTitle" idx="7"/>
          </p:nvPr>
        </p:nvSpPr>
        <p:spPr>
          <a:xfrm>
            <a:off x="720000" y="1204052"/>
            <a:ext cx="20937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7" name="Google Shape;237;p23"/>
          <p:cNvSpPr txBox="1">
            <a:spLocks noGrp="1"/>
          </p:cNvSpPr>
          <p:nvPr>
            <p:ph type="subTitle" idx="8"/>
          </p:nvPr>
        </p:nvSpPr>
        <p:spPr>
          <a:xfrm>
            <a:off x="3524630" y="1204038"/>
            <a:ext cx="20949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8" name="Google Shape;238;p23"/>
          <p:cNvSpPr txBox="1">
            <a:spLocks noGrp="1"/>
          </p:cNvSpPr>
          <p:nvPr>
            <p:ph type="subTitle" idx="9"/>
          </p:nvPr>
        </p:nvSpPr>
        <p:spPr>
          <a:xfrm>
            <a:off x="6330024" y="1204038"/>
            <a:ext cx="20949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9" name="Google Shape;239;p23"/>
          <p:cNvSpPr txBox="1">
            <a:spLocks noGrp="1"/>
          </p:cNvSpPr>
          <p:nvPr>
            <p:ph type="subTitle" idx="13"/>
          </p:nvPr>
        </p:nvSpPr>
        <p:spPr>
          <a:xfrm>
            <a:off x="720000" y="2921900"/>
            <a:ext cx="21030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40" name="Google Shape;240;p23"/>
          <p:cNvSpPr txBox="1">
            <a:spLocks noGrp="1"/>
          </p:cNvSpPr>
          <p:nvPr>
            <p:ph type="subTitle" idx="14"/>
          </p:nvPr>
        </p:nvSpPr>
        <p:spPr>
          <a:xfrm>
            <a:off x="3524630" y="2921900"/>
            <a:ext cx="20949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41" name="Google Shape;241;p23"/>
          <p:cNvSpPr txBox="1">
            <a:spLocks noGrp="1"/>
          </p:cNvSpPr>
          <p:nvPr>
            <p:ph type="subTitle" idx="15"/>
          </p:nvPr>
        </p:nvSpPr>
        <p:spPr>
          <a:xfrm>
            <a:off x="6330024" y="2921900"/>
            <a:ext cx="20949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42" name="Google Shape;242;p23"/>
          <p:cNvGrpSpPr/>
          <p:nvPr/>
        </p:nvGrpSpPr>
        <p:grpSpPr>
          <a:xfrm rot="-1691264">
            <a:off x="-805537" y="186057"/>
            <a:ext cx="1169746" cy="1521051"/>
            <a:chOff x="592725" y="1921225"/>
            <a:chExt cx="587375" cy="1817300"/>
          </a:xfrm>
        </p:grpSpPr>
        <p:sp>
          <p:nvSpPr>
            <p:cNvPr id="243" name="Google Shape;243;p23"/>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45"/>
        <p:cNvGrpSpPr/>
        <p:nvPr/>
      </p:nvGrpSpPr>
      <p:grpSpPr>
        <a:xfrm>
          <a:off x="0" y="0"/>
          <a:ext cx="0" cy="0"/>
          <a:chOff x="0" y="0"/>
          <a:chExt cx="0" cy="0"/>
        </a:xfrm>
      </p:grpSpPr>
      <p:pic>
        <p:nvPicPr>
          <p:cNvPr id="246" name="Google Shape;246;p24"/>
          <p:cNvPicPr preferRelativeResize="0"/>
          <p:nvPr/>
        </p:nvPicPr>
        <p:blipFill>
          <a:blip r:embed="rId2">
            <a:alphaModFix amt="72000"/>
          </a:blip>
          <a:stretch>
            <a:fillRect/>
          </a:stretch>
        </p:blipFill>
        <p:spPr>
          <a:xfrm>
            <a:off x="-3" y="15"/>
            <a:ext cx="9161493" cy="5143500"/>
          </a:xfrm>
          <a:prstGeom prst="rect">
            <a:avLst/>
          </a:prstGeom>
          <a:noFill/>
          <a:ln>
            <a:noFill/>
          </a:ln>
        </p:spPr>
      </p:pic>
      <p:sp>
        <p:nvSpPr>
          <p:cNvPr id="247" name="Google Shape;247;p24"/>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txBox="1">
            <a:spLocks noGrp="1"/>
          </p:cNvSpPr>
          <p:nvPr>
            <p:ph type="ctrTitle"/>
          </p:nvPr>
        </p:nvSpPr>
        <p:spPr>
          <a:xfrm>
            <a:off x="715100" y="1492225"/>
            <a:ext cx="3857100" cy="997800"/>
          </a:xfrm>
          <a:prstGeom prst="rect">
            <a:avLst/>
          </a:prstGeom>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9" name="Google Shape;249;p24"/>
          <p:cNvSpPr txBox="1">
            <a:spLocks noGrp="1"/>
          </p:cNvSpPr>
          <p:nvPr>
            <p:ph type="subTitle" idx="1"/>
          </p:nvPr>
        </p:nvSpPr>
        <p:spPr>
          <a:xfrm>
            <a:off x="715100" y="2490025"/>
            <a:ext cx="3857100" cy="1161300"/>
          </a:xfrm>
          <a:prstGeom prst="rect">
            <a:avLst/>
          </a:prstGeom>
          <a:ln w="9525"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50" name="Google Shape;250;p24"/>
          <p:cNvSpPr txBox="1"/>
          <p:nvPr/>
        </p:nvSpPr>
        <p:spPr>
          <a:xfrm>
            <a:off x="4876800" y="2493425"/>
            <a:ext cx="34095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b="1">
                <a:solidFill>
                  <a:schemeClr val="dk1"/>
                </a:solidFill>
                <a:latin typeface="Poppins"/>
                <a:ea typeface="Poppins"/>
                <a:cs typeface="Poppins"/>
                <a:sym typeface="Poppins"/>
              </a:rPr>
              <a:t>CREDITS:</a:t>
            </a:r>
            <a:r>
              <a:rPr lang="en" sz="1000">
                <a:solidFill>
                  <a:schemeClr val="dk1"/>
                </a:solidFill>
                <a:latin typeface="Poppins"/>
                <a:ea typeface="Poppins"/>
                <a:cs typeface="Poppins"/>
                <a:sym typeface="Poppins"/>
              </a:rPr>
              <a:t> This presentation template was created by </a:t>
            </a:r>
            <a:r>
              <a:rPr lang="en" sz="1000"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Slidesgo</a:t>
            </a:r>
            <a:r>
              <a:rPr lang="en" sz="1000" b="1" u="sng">
                <a:solidFill>
                  <a:schemeClr val="dk1"/>
                </a:solidFill>
                <a:latin typeface="Poppins"/>
                <a:ea typeface="Poppins"/>
                <a:cs typeface="Poppins"/>
                <a:sym typeface="Poppins"/>
              </a:rPr>
              <a:t>,</a:t>
            </a:r>
            <a:r>
              <a:rPr lang="en" sz="1000" b="1">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including icons by </a:t>
            </a:r>
            <a:r>
              <a:rPr lang="en" sz="1000" b="1" u="sng">
                <a:solidFill>
                  <a:schemeClr val="dk1"/>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Flaticon</a:t>
            </a:r>
            <a:r>
              <a:rPr lang="en" sz="1000" b="1">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and infographics &amp; images by </a:t>
            </a:r>
            <a:r>
              <a:rPr lang="en" sz="1000" b="1" u="sng">
                <a:solidFill>
                  <a:schemeClr val="dk1"/>
                </a:solidFill>
                <a:latin typeface="Poppins"/>
                <a:ea typeface="Poppins"/>
                <a:cs typeface="Poppins"/>
                <a:sym typeface="Poppins"/>
                <a:hlinkClick r:id="rId5">
                  <a:extLst>
                    <a:ext uri="{A12FA001-AC4F-418D-AE19-62706E023703}">
                      <ahyp:hlinkClr xmlns:ahyp="http://schemas.microsoft.com/office/drawing/2018/hyperlinkcolor" val="tx"/>
                    </a:ext>
                  </a:extLst>
                </a:hlinkClick>
              </a:rPr>
              <a:t>Freepik</a:t>
            </a:r>
            <a:endParaRPr sz="1000" b="1" u="sng">
              <a:solidFill>
                <a:schemeClr val="dk1"/>
              </a:solidFill>
              <a:highlight>
                <a:srgbClr val="DFDEFC"/>
              </a:highlight>
              <a:latin typeface="Poppins"/>
              <a:ea typeface="Poppins"/>
              <a:cs typeface="Poppins"/>
              <a:sym typeface="Poppins"/>
            </a:endParaRPr>
          </a:p>
        </p:txBody>
      </p:sp>
      <p:grpSp>
        <p:nvGrpSpPr>
          <p:cNvPr id="251" name="Google Shape;251;p24"/>
          <p:cNvGrpSpPr/>
          <p:nvPr/>
        </p:nvGrpSpPr>
        <p:grpSpPr>
          <a:xfrm>
            <a:off x="-952490" y="-932128"/>
            <a:ext cx="11385772" cy="7638176"/>
            <a:chOff x="-952490" y="-932128"/>
            <a:chExt cx="11385772" cy="7638176"/>
          </a:xfrm>
        </p:grpSpPr>
        <p:grpSp>
          <p:nvGrpSpPr>
            <p:cNvPr id="252" name="Google Shape;252;p24"/>
            <p:cNvGrpSpPr/>
            <p:nvPr/>
          </p:nvGrpSpPr>
          <p:grpSpPr>
            <a:xfrm>
              <a:off x="-952490" y="-932128"/>
              <a:ext cx="11385772" cy="7638176"/>
              <a:chOff x="-952490" y="-932128"/>
              <a:chExt cx="11385772" cy="7638176"/>
            </a:xfrm>
          </p:grpSpPr>
          <p:grpSp>
            <p:nvGrpSpPr>
              <p:cNvPr id="253" name="Google Shape;253;p24"/>
              <p:cNvGrpSpPr/>
              <p:nvPr/>
            </p:nvGrpSpPr>
            <p:grpSpPr>
              <a:xfrm rot="-8595776">
                <a:off x="8332989" y="3156766"/>
                <a:ext cx="1150213" cy="3558683"/>
                <a:chOff x="592725" y="1921225"/>
                <a:chExt cx="587375" cy="1817300"/>
              </a:xfrm>
            </p:grpSpPr>
            <p:sp>
              <p:nvSpPr>
                <p:cNvPr id="254" name="Google Shape;254;p24"/>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24"/>
              <p:cNvGrpSpPr/>
              <p:nvPr/>
            </p:nvGrpSpPr>
            <p:grpSpPr>
              <a:xfrm rot="-6398499">
                <a:off x="-56750" y="-1161575"/>
                <a:ext cx="2043269" cy="3393159"/>
                <a:chOff x="5393200" y="2088825"/>
                <a:chExt cx="821625" cy="1250900"/>
              </a:xfrm>
            </p:grpSpPr>
            <p:sp>
              <p:nvSpPr>
                <p:cNvPr id="257" name="Google Shape;257;p24"/>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9" name="Google Shape;259;p24"/>
            <p:cNvGrpSpPr/>
            <p:nvPr/>
          </p:nvGrpSpPr>
          <p:grpSpPr>
            <a:xfrm>
              <a:off x="422625" y="4772025"/>
              <a:ext cx="1084500" cy="276300"/>
              <a:chOff x="6638925" y="619125"/>
              <a:chExt cx="1084500" cy="276300"/>
            </a:xfrm>
          </p:grpSpPr>
          <p:sp>
            <p:nvSpPr>
              <p:cNvPr id="260" name="Google Shape;260;p24"/>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accent2"/>
        </a:solidFill>
        <a:effectLst/>
      </p:bgPr>
    </p:bg>
    <p:spTree>
      <p:nvGrpSpPr>
        <p:cNvPr id="1" name="Shape 263"/>
        <p:cNvGrpSpPr/>
        <p:nvPr/>
      </p:nvGrpSpPr>
      <p:grpSpPr>
        <a:xfrm>
          <a:off x="0" y="0"/>
          <a:ext cx="0" cy="0"/>
          <a:chOff x="0" y="0"/>
          <a:chExt cx="0" cy="0"/>
        </a:xfrm>
      </p:grpSpPr>
      <p:pic>
        <p:nvPicPr>
          <p:cNvPr id="264" name="Google Shape;264;p25"/>
          <p:cNvPicPr preferRelativeResize="0"/>
          <p:nvPr/>
        </p:nvPicPr>
        <p:blipFill>
          <a:blip r:embed="rId2">
            <a:alphaModFix amt="73000"/>
          </a:blip>
          <a:stretch>
            <a:fillRect/>
          </a:stretch>
        </p:blipFill>
        <p:spPr>
          <a:xfrm>
            <a:off x="-8703" y="15"/>
            <a:ext cx="9161493" cy="5143500"/>
          </a:xfrm>
          <a:prstGeom prst="rect">
            <a:avLst/>
          </a:prstGeom>
          <a:noFill/>
          <a:ln>
            <a:noFill/>
          </a:ln>
        </p:spPr>
      </p:pic>
      <p:sp>
        <p:nvSpPr>
          <p:cNvPr id="265" name="Google Shape;265;p25"/>
          <p:cNvSpPr/>
          <p:nvPr/>
        </p:nvSpPr>
        <p:spPr>
          <a:xfrm>
            <a:off x="183300" y="180925"/>
            <a:ext cx="8777400" cy="4781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BLANK_1_1_1_1_1_1_1_1">
    <p:bg>
      <p:bgPr>
        <a:solidFill>
          <a:schemeClr val="dk2"/>
        </a:solidFill>
        <a:effectLst/>
      </p:bgPr>
    </p:bg>
    <p:spTree>
      <p:nvGrpSpPr>
        <p:cNvPr id="1" name="Shape 266"/>
        <p:cNvGrpSpPr/>
        <p:nvPr/>
      </p:nvGrpSpPr>
      <p:grpSpPr>
        <a:xfrm>
          <a:off x="0" y="0"/>
          <a:ext cx="0" cy="0"/>
          <a:chOff x="0" y="0"/>
          <a:chExt cx="0" cy="0"/>
        </a:xfrm>
      </p:grpSpPr>
      <p:grpSp>
        <p:nvGrpSpPr>
          <p:cNvPr id="267" name="Google Shape;267;p26"/>
          <p:cNvGrpSpPr/>
          <p:nvPr/>
        </p:nvGrpSpPr>
        <p:grpSpPr>
          <a:xfrm>
            <a:off x="161975" y="176213"/>
            <a:ext cx="8820150" cy="4791075"/>
            <a:chOff x="161975" y="176213"/>
            <a:chExt cx="8820150" cy="4791075"/>
          </a:xfrm>
        </p:grpSpPr>
        <p:grpSp>
          <p:nvGrpSpPr>
            <p:cNvPr id="268" name="Google Shape;268;p26"/>
            <p:cNvGrpSpPr/>
            <p:nvPr/>
          </p:nvGrpSpPr>
          <p:grpSpPr>
            <a:xfrm rot="10800000">
              <a:off x="4981625" y="176213"/>
              <a:ext cx="4000500" cy="114300"/>
              <a:chOff x="3697050" y="1019175"/>
              <a:chExt cx="4000500" cy="114300"/>
            </a:xfrm>
          </p:grpSpPr>
          <p:cxnSp>
            <p:nvCxnSpPr>
              <p:cNvPr id="269" name="Google Shape;269;p26"/>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270" name="Google Shape;270;p26"/>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26"/>
            <p:cNvGrpSpPr/>
            <p:nvPr/>
          </p:nvGrpSpPr>
          <p:grpSpPr>
            <a:xfrm>
              <a:off x="161975" y="4852988"/>
              <a:ext cx="4000500" cy="114300"/>
              <a:chOff x="3697050" y="1019175"/>
              <a:chExt cx="4000500" cy="114300"/>
            </a:xfrm>
          </p:grpSpPr>
          <p:cxnSp>
            <p:nvCxnSpPr>
              <p:cNvPr id="272" name="Google Shape;272;p26"/>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273" name="Google Shape;273;p26"/>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mt="72000"/>
          </a:blip>
          <a:stretch>
            <a:fillRect/>
          </a:stretch>
        </p:blipFill>
        <p:spPr>
          <a:xfrm>
            <a:off x="0" y="-25"/>
            <a:ext cx="9144000" cy="5143500"/>
          </a:xfrm>
          <a:prstGeom prst="rect">
            <a:avLst/>
          </a:prstGeom>
          <a:noFill/>
          <a:ln>
            <a:noFill/>
          </a:ln>
        </p:spPr>
      </p:pic>
      <p:sp>
        <p:nvSpPr>
          <p:cNvPr id="15" name="Google Shape;15;p3"/>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5113000" y="2144600"/>
            <a:ext cx="3315900" cy="1776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5198450" y="1226600"/>
            <a:ext cx="1334700" cy="8418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a:spLocks noGrp="1"/>
          </p:cNvSpPr>
          <p:nvPr>
            <p:ph type="pic" idx="3"/>
          </p:nvPr>
        </p:nvSpPr>
        <p:spPr>
          <a:xfrm>
            <a:off x="713700" y="537300"/>
            <a:ext cx="4159800" cy="40689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pic>
        <p:nvPicPr>
          <p:cNvPr id="20" name="Google Shape;20;p4"/>
          <p:cNvPicPr preferRelativeResize="0"/>
          <p:nvPr/>
        </p:nvPicPr>
        <p:blipFill>
          <a:blip r:embed="rId2">
            <a:alphaModFix amt="72000"/>
          </a:blip>
          <a:stretch>
            <a:fillRect/>
          </a:stretch>
        </p:blipFill>
        <p:spPr>
          <a:xfrm>
            <a:off x="7" y="-16"/>
            <a:ext cx="9161383" cy="5143500"/>
          </a:xfrm>
          <a:prstGeom prst="rect">
            <a:avLst/>
          </a:prstGeom>
          <a:noFill/>
          <a:ln>
            <a:noFill/>
          </a:ln>
        </p:spPr>
      </p:pic>
      <p:sp>
        <p:nvSpPr>
          <p:cNvPr id="21" name="Google Shape;21;p4"/>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 name="Google Shape;23;p4"/>
          <p:cNvSpPr txBox="1">
            <a:spLocks noGrp="1"/>
          </p:cNvSpPr>
          <p:nvPr>
            <p:ph type="body" idx="1"/>
          </p:nvPr>
        </p:nvSpPr>
        <p:spPr>
          <a:xfrm>
            <a:off x="720000" y="1106237"/>
            <a:ext cx="7704000" cy="350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grpSp>
        <p:nvGrpSpPr>
          <p:cNvPr id="24" name="Google Shape;24;p4"/>
          <p:cNvGrpSpPr/>
          <p:nvPr/>
        </p:nvGrpSpPr>
        <p:grpSpPr>
          <a:xfrm>
            <a:off x="-1295549" y="-883013"/>
            <a:ext cx="11496476" cy="7250820"/>
            <a:chOff x="-1295549" y="-883013"/>
            <a:chExt cx="11496476" cy="7250820"/>
          </a:xfrm>
        </p:grpSpPr>
        <p:grpSp>
          <p:nvGrpSpPr>
            <p:cNvPr id="25" name="Google Shape;25;p4"/>
            <p:cNvGrpSpPr/>
            <p:nvPr/>
          </p:nvGrpSpPr>
          <p:grpSpPr>
            <a:xfrm rot="-1575986">
              <a:off x="8216552" y="-668567"/>
              <a:ext cx="1530773" cy="2407127"/>
              <a:chOff x="3872650" y="2602275"/>
              <a:chExt cx="648700" cy="1020075"/>
            </a:xfrm>
          </p:grpSpPr>
          <p:sp>
            <p:nvSpPr>
              <p:cNvPr id="26" name="Google Shape;26;p4"/>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4"/>
            <p:cNvGrpSpPr/>
            <p:nvPr/>
          </p:nvGrpSpPr>
          <p:grpSpPr>
            <a:xfrm rot="6397587">
              <a:off x="-688690" y="4086476"/>
              <a:ext cx="1530776" cy="2407132"/>
              <a:chOff x="3872650" y="2602275"/>
              <a:chExt cx="648700" cy="1020075"/>
            </a:xfrm>
          </p:grpSpPr>
          <p:sp>
            <p:nvSpPr>
              <p:cNvPr id="29" name="Google Shape;29;p4"/>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pic>
        <p:nvPicPr>
          <p:cNvPr id="32" name="Google Shape;32;p5"/>
          <p:cNvPicPr preferRelativeResize="0"/>
          <p:nvPr/>
        </p:nvPicPr>
        <p:blipFill>
          <a:blip r:embed="rId2">
            <a:alphaModFix amt="48000"/>
          </a:blip>
          <a:stretch>
            <a:fillRect/>
          </a:stretch>
        </p:blipFill>
        <p:spPr>
          <a:xfrm rot="10800000" flipH="1">
            <a:off x="16" y="0"/>
            <a:ext cx="9161392" cy="5143500"/>
          </a:xfrm>
          <a:prstGeom prst="rect">
            <a:avLst/>
          </a:prstGeom>
          <a:noFill/>
          <a:ln>
            <a:noFill/>
          </a:ln>
        </p:spPr>
      </p:pic>
      <p:sp>
        <p:nvSpPr>
          <p:cNvPr id="33" name="Google Shape;33;p5"/>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4921200" y="2406901"/>
            <a:ext cx="3108300" cy="142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 name="Google Shape;36;p5"/>
          <p:cNvSpPr txBox="1">
            <a:spLocks noGrp="1"/>
          </p:cNvSpPr>
          <p:nvPr>
            <p:ph type="subTitle" idx="2"/>
          </p:nvPr>
        </p:nvSpPr>
        <p:spPr>
          <a:xfrm>
            <a:off x="1114500" y="2406900"/>
            <a:ext cx="3108300" cy="142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3"/>
          </p:nvPr>
        </p:nvSpPr>
        <p:spPr>
          <a:xfrm>
            <a:off x="1114500" y="1905000"/>
            <a:ext cx="3108300" cy="42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8" name="Google Shape;38;p5"/>
          <p:cNvSpPr txBox="1">
            <a:spLocks noGrp="1"/>
          </p:cNvSpPr>
          <p:nvPr>
            <p:ph type="subTitle" idx="4"/>
          </p:nvPr>
        </p:nvSpPr>
        <p:spPr>
          <a:xfrm>
            <a:off x="4921200" y="1905000"/>
            <a:ext cx="3108300" cy="42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Pathway Extreme"/>
                <a:ea typeface="Pathway Extreme"/>
                <a:cs typeface="Pathway Extreme"/>
                <a:sym typeface="Pathway Extrem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9" name="Google Shape;39;p5"/>
          <p:cNvGrpSpPr/>
          <p:nvPr/>
        </p:nvGrpSpPr>
        <p:grpSpPr>
          <a:xfrm flipH="1">
            <a:off x="4766400" y="4675175"/>
            <a:ext cx="4000500" cy="114300"/>
            <a:chOff x="3697050" y="1019175"/>
            <a:chExt cx="4000500" cy="114300"/>
          </a:xfrm>
        </p:grpSpPr>
        <p:cxnSp>
          <p:nvCxnSpPr>
            <p:cNvPr id="40" name="Google Shape;40;p5"/>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41" name="Google Shape;41;p5"/>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5"/>
          <p:cNvGrpSpPr/>
          <p:nvPr/>
        </p:nvGrpSpPr>
        <p:grpSpPr>
          <a:xfrm rot="-995013">
            <a:off x="-988004" y="319635"/>
            <a:ext cx="1627041" cy="2834423"/>
            <a:chOff x="592725" y="1921225"/>
            <a:chExt cx="587375" cy="1817300"/>
          </a:xfrm>
        </p:grpSpPr>
        <p:sp>
          <p:nvSpPr>
            <p:cNvPr id="43" name="Google Shape;43;p5"/>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pic>
        <p:nvPicPr>
          <p:cNvPr id="46" name="Google Shape;46;p6"/>
          <p:cNvPicPr preferRelativeResize="0"/>
          <p:nvPr/>
        </p:nvPicPr>
        <p:blipFill rotWithShape="1">
          <a:blip r:embed="rId2">
            <a:alphaModFix amt="58999"/>
          </a:blip>
          <a:srcRect l="3824" t="12480" r="8655"/>
          <a:stretch/>
        </p:blipFill>
        <p:spPr>
          <a:xfrm>
            <a:off x="0" y="-25"/>
            <a:ext cx="9144000" cy="5143525"/>
          </a:xfrm>
          <a:prstGeom prst="rect">
            <a:avLst/>
          </a:prstGeom>
          <a:noFill/>
          <a:ln>
            <a:noFill/>
          </a:ln>
        </p:spPr>
      </p:pic>
      <p:sp>
        <p:nvSpPr>
          <p:cNvPr id="47" name="Google Shape;47;p6"/>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9" name="Google Shape;49;p6"/>
          <p:cNvGrpSpPr/>
          <p:nvPr/>
        </p:nvGrpSpPr>
        <p:grpSpPr>
          <a:xfrm>
            <a:off x="252492" y="-1148486"/>
            <a:ext cx="8171508" cy="6187286"/>
            <a:chOff x="252492" y="-1148486"/>
            <a:chExt cx="8171508" cy="6187286"/>
          </a:xfrm>
        </p:grpSpPr>
        <p:grpSp>
          <p:nvGrpSpPr>
            <p:cNvPr id="50" name="Google Shape;50;p6"/>
            <p:cNvGrpSpPr/>
            <p:nvPr/>
          </p:nvGrpSpPr>
          <p:grpSpPr>
            <a:xfrm rot="6754155">
              <a:off x="725949" y="-1134626"/>
              <a:ext cx="1287670" cy="1884732"/>
              <a:chOff x="5393200" y="2088825"/>
              <a:chExt cx="821625" cy="1250900"/>
            </a:xfrm>
          </p:grpSpPr>
          <p:sp>
            <p:nvSpPr>
              <p:cNvPr id="51" name="Google Shape;51;p6"/>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6"/>
            <p:cNvGrpSpPr/>
            <p:nvPr/>
          </p:nvGrpSpPr>
          <p:grpSpPr>
            <a:xfrm>
              <a:off x="7339500" y="4762500"/>
              <a:ext cx="1084500" cy="276300"/>
              <a:chOff x="6638925" y="619125"/>
              <a:chExt cx="1084500" cy="276300"/>
            </a:xfrm>
          </p:grpSpPr>
          <p:sp>
            <p:nvSpPr>
              <p:cNvPr id="54" name="Google Shape;54;p6"/>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
        <p:cNvGrpSpPr/>
        <p:nvPr/>
      </p:nvGrpSpPr>
      <p:grpSpPr>
        <a:xfrm>
          <a:off x="0" y="0"/>
          <a:ext cx="0" cy="0"/>
          <a:chOff x="0" y="0"/>
          <a:chExt cx="0" cy="0"/>
        </a:xfrm>
      </p:grpSpPr>
      <p:pic>
        <p:nvPicPr>
          <p:cNvPr id="58" name="Google Shape;58;p7"/>
          <p:cNvPicPr preferRelativeResize="0"/>
          <p:nvPr/>
        </p:nvPicPr>
        <p:blipFill>
          <a:blip r:embed="rId2">
            <a:alphaModFix amt="69000"/>
          </a:blip>
          <a:stretch>
            <a:fillRect/>
          </a:stretch>
        </p:blipFill>
        <p:spPr>
          <a:xfrm>
            <a:off x="0" y="0"/>
            <a:ext cx="9144000" cy="5143500"/>
          </a:xfrm>
          <a:prstGeom prst="rect">
            <a:avLst/>
          </a:prstGeom>
          <a:noFill/>
          <a:ln>
            <a:noFill/>
          </a:ln>
        </p:spPr>
      </p:pic>
      <p:sp>
        <p:nvSpPr>
          <p:cNvPr id="59" name="Google Shape;59;p7"/>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7"/>
          <p:cNvGrpSpPr/>
          <p:nvPr/>
        </p:nvGrpSpPr>
        <p:grpSpPr>
          <a:xfrm rot="7759543">
            <a:off x="8292626" y="-869076"/>
            <a:ext cx="1222205" cy="1860772"/>
            <a:chOff x="5393200" y="2088825"/>
            <a:chExt cx="821625" cy="1250900"/>
          </a:xfrm>
        </p:grpSpPr>
        <p:sp>
          <p:nvSpPr>
            <p:cNvPr id="61" name="Google Shape;61;p7"/>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7"/>
          <p:cNvSpPr txBox="1">
            <a:spLocks noGrp="1"/>
          </p:cNvSpPr>
          <p:nvPr>
            <p:ph type="title"/>
          </p:nvPr>
        </p:nvSpPr>
        <p:spPr>
          <a:xfrm>
            <a:off x="720000" y="445025"/>
            <a:ext cx="3309000" cy="1102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 name="Google Shape;64;p7"/>
          <p:cNvSpPr txBox="1">
            <a:spLocks noGrp="1"/>
          </p:cNvSpPr>
          <p:nvPr>
            <p:ph type="body" idx="1"/>
          </p:nvPr>
        </p:nvSpPr>
        <p:spPr>
          <a:xfrm>
            <a:off x="720000" y="2028475"/>
            <a:ext cx="3309000" cy="1734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65" name="Google Shape;65;p7"/>
          <p:cNvSpPr>
            <a:spLocks noGrp="1"/>
          </p:cNvSpPr>
          <p:nvPr>
            <p:ph type="pic" idx="2"/>
          </p:nvPr>
        </p:nvSpPr>
        <p:spPr>
          <a:xfrm>
            <a:off x="4572050" y="535000"/>
            <a:ext cx="3856800" cy="4073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pic>
        <p:nvPicPr>
          <p:cNvPr id="67" name="Google Shape;67;p8"/>
          <p:cNvPicPr preferRelativeResize="0"/>
          <p:nvPr/>
        </p:nvPicPr>
        <p:blipFill>
          <a:blip r:embed="rId2">
            <a:alphaModFix amt="72000"/>
          </a:blip>
          <a:stretch>
            <a:fillRect/>
          </a:stretch>
        </p:blipFill>
        <p:spPr>
          <a:xfrm>
            <a:off x="7" y="-16"/>
            <a:ext cx="9161383" cy="5143500"/>
          </a:xfrm>
          <a:prstGeom prst="rect">
            <a:avLst/>
          </a:prstGeom>
          <a:noFill/>
          <a:ln>
            <a:noFill/>
          </a:ln>
        </p:spPr>
      </p:pic>
      <p:sp>
        <p:nvSpPr>
          <p:cNvPr id="68" name="Google Shape;68;p8"/>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8"/>
          <p:cNvGrpSpPr/>
          <p:nvPr/>
        </p:nvGrpSpPr>
        <p:grpSpPr>
          <a:xfrm>
            <a:off x="-685599" y="-801478"/>
            <a:ext cx="10762702" cy="6740661"/>
            <a:chOff x="-685599" y="-801478"/>
            <a:chExt cx="10762702" cy="6740661"/>
          </a:xfrm>
        </p:grpSpPr>
        <p:grpSp>
          <p:nvGrpSpPr>
            <p:cNvPr id="70" name="Google Shape;70;p8"/>
            <p:cNvGrpSpPr/>
            <p:nvPr/>
          </p:nvGrpSpPr>
          <p:grpSpPr>
            <a:xfrm rot="-9224014" flipH="1">
              <a:off x="8092727" y="3317610"/>
              <a:ext cx="1530773" cy="2407127"/>
              <a:chOff x="3872650" y="2602275"/>
              <a:chExt cx="648700" cy="1020075"/>
            </a:xfrm>
          </p:grpSpPr>
          <p:sp>
            <p:nvSpPr>
              <p:cNvPr id="71" name="Google Shape;71;p8"/>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8"/>
            <p:cNvGrpSpPr/>
            <p:nvPr/>
          </p:nvGrpSpPr>
          <p:grpSpPr>
            <a:xfrm rot="-8590341" flipH="1">
              <a:off x="-116894" y="-582872"/>
              <a:ext cx="1530816" cy="2407194"/>
              <a:chOff x="3872650" y="2602275"/>
              <a:chExt cx="648700" cy="1020075"/>
            </a:xfrm>
          </p:grpSpPr>
          <p:sp>
            <p:nvSpPr>
              <p:cNvPr id="74" name="Google Shape;74;p8"/>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 name="Google Shape;76;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pic>
        <p:nvPicPr>
          <p:cNvPr id="78" name="Google Shape;78;p9"/>
          <p:cNvPicPr preferRelativeResize="0"/>
          <p:nvPr/>
        </p:nvPicPr>
        <p:blipFill>
          <a:blip r:embed="rId2">
            <a:alphaModFix amt="72000"/>
          </a:blip>
          <a:stretch>
            <a:fillRect/>
          </a:stretch>
        </p:blipFill>
        <p:spPr>
          <a:xfrm rot="-10799999">
            <a:off x="-2" y="-26"/>
            <a:ext cx="9144002" cy="5143500"/>
          </a:xfrm>
          <a:prstGeom prst="rect">
            <a:avLst/>
          </a:prstGeom>
          <a:noFill/>
          <a:ln>
            <a:noFill/>
          </a:ln>
        </p:spPr>
      </p:pic>
      <p:sp>
        <p:nvSpPr>
          <p:cNvPr id="79" name="Google Shape;79;p9"/>
          <p:cNvSpPr/>
          <p:nvPr/>
        </p:nvSpPr>
        <p:spPr>
          <a:xfrm>
            <a:off x="252500" y="228600"/>
            <a:ext cx="8639100" cy="46767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2"/>
        <p:cNvGrpSpPr/>
        <p:nvPr/>
      </p:nvGrpSpPr>
      <p:grpSpPr>
        <a:xfrm>
          <a:off x="0" y="0"/>
          <a:ext cx="0" cy="0"/>
          <a:chOff x="0" y="0"/>
          <a:chExt cx="0" cy="0"/>
        </a:xfrm>
      </p:grpSpPr>
      <p:sp>
        <p:nvSpPr>
          <p:cNvPr id="83" name="Google Shape;83;p10"/>
          <p:cNvSpPr>
            <a:spLocks noGrp="1"/>
          </p:cNvSpPr>
          <p:nvPr>
            <p:ph type="pic" idx="2"/>
          </p:nvPr>
        </p:nvSpPr>
        <p:spPr>
          <a:xfrm>
            <a:off x="-6875" y="0"/>
            <a:ext cx="9144000" cy="5157300"/>
          </a:xfrm>
          <a:prstGeom prst="rect">
            <a:avLst/>
          </a:prstGeom>
          <a:noFill/>
          <a:ln>
            <a:noFill/>
          </a:ln>
        </p:spPr>
      </p:sp>
      <p:sp>
        <p:nvSpPr>
          <p:cNvPr id="84" name="Google Shape;84;p10"/>
          <p:cNvSpPr txBox="1">
            <a:spLocks noGrp="1"/>
          </p:cNvSpPr>
          <p:nvPr>
            <p:ph type="title"/>
          </p:nvPr>
        </p:nvSpPr>
        <p:spPr>
          <a:xfrm>
            <a:off x="720000" y="4038000"/>
            <a:ext cx="7704000" cy="5727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1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Pathway Extreme"/>
              <a:buNone/>
              <a:defRPr sz="3100" b="1">
                <a:solidFill>
                  <a:schemeClr val="dk1"/>
                </a:solidFill>
                <a:latin typeface="Pathway Extreme"/>
                <a:ea typeface="Pathway Extreme"/>
                <a:cs typeface="Pathway Extreme"/>
                <a:sym typeface="Pathway Extreme"/>
              </a:defRPr>
            </a:lvl1pPr>
            <a:lvl2pPr lvl="1"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2pPr>
            <a:lvl3pPr lvl="2"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3pPr>
            <a:lvl4pPr lvl="3"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4pPr>
            <a:lvl5pPr lvl="4"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5pPr>
            <a:lvl6pPr lvl="5"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6pPr>
            <a:lvl7pPr lvl="6"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7pPr>
            <a:lvl8pPr lvl="7"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8pPr>
            <a:lvl9pPr lvl="8" rtl="0">
              <a:spcBef>
                <a:spcPts val="0"/>
              </a:spcBef>
              <a:spcAft>
                <a:spcPts val="0"/>
              </a:spcAft>
              <a:buClr>
                <a:schemeClr val="dk1"/>
              </a:buClr>
              <a:buSzPts val="3500"/>
              <a:buFont typeface="Pathway Extreme"/>
              <a:buNone/>
              <a:defRPr sz="3500">
                <a:solidFill>
                  <a:schemeClr val="dk1"/>
                </a:solidFill>
                <a:latin typeface="Pathway Extreme"/>
                <a:ea typeface="Pathway Extreme"/>
                <a:cs typeface="Pathway Extreme"/>
                <a:sym typeface="Pathway Extrem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marL="914400" lvl="1"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marL="1371600" lvl="2"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marL="1828800" lvl="3"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marL="2286000" lvl="4"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marL="2743200" lvl="5"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marL="3200400" lvl="6"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marL="3657600" lvl="7"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marL="4114800" lvl="8"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5" r:id="rId13"/>
    <p:sldLayoutId id="2147483667" r:id="rId14"/>
    <p:sldLayoutId id="2147483668" r:id="rId15"/>
    <p:sldLayoutId id="2147483669" r:id="rId16"/>
    <p:sldLayoutId id="2147483670" r:id="rId17"/>
    <p:sldLayoutId id="2147483671" r:id="rId18"/>
    <p:sldLayoutId id="2147483672"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0"/>
          <p:cNvSpPr txBox="1">
            <a:spLocks noGrp="1"/>
          </p:cNvSpPr>
          <p:nvPr>
            <p:ph type="ctrTitle"/>
          </p:nvPr>
        </p:nvSpPr>
        <p:spPr>
          <a:xfrm>
            <a:off x="1446450" y="1300012"/>
            <a:ext cx="6251100" cy="20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HYPERTENSION PREDICT</a:t>
            </a:r>
            <a:endParaRPr dirty="0"/>
          </a:p>
        </p:txBody>
      </p:sp>
      <p:sp>
        <p:nvSpPr>
          <p:cNvPr id="285" name="Google Shape;285;p30"/>
          <p:cNvSpPr txBox="1">
            <a:spLocks noGrp="1"/>
          </p:cNvSpPr>
          <p:nvPr>
            <p:ph type="subTitle" idx="1"/>
          </p:nvPr>
        </p:nvSpPr>
        <p:spPr>
          <a:xfrm>
            <a:off x="1446450" y="3347890"/>
            <a:ext cx="6251100" cy="4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Rachel Nderitu &amp; Ashley Muiru.</a:t>
            </a:r>
            <a:endParaRPr dirty="0"/>
          </a:p>
        </p:txBody>
      </p:sp>
      <p:grpSp>
        <p:nvGrpSpPr>
          <p:cNvPr id="286" name="Google Shape;286;p30"/>
          <p:cNvGrpSpPr/>
          <p:nvPr/>
        </p:nvGrpSpPr>
        <p:grpSpPr>
          <a:xfrm>
            <a:off x="-66665" y="-1088715"/>
            <a:ext cx="1150198" cy="3558637"/>
            <a:chOff x="592725" y="1921225"/>
            <a:chExt cx="587375" cy="1817300"/>
          </a:xfrm>
        </p:grpSpPr>
        <p:sp>
          <p:nvSpPr>
            <p:cNvPr id="287" name="Google Shape;287;p30"/>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30"/>
          <p:cNvGrpSpPr/>
          <p:nvPr/>
        </p:nvGrpSpPr>
        <p:grpSpPr>
          <a:xfrm rot="4401501">
            <a:off x="6963340" y="2469651"/>
            <a:ext cx="2043269" cy="3393159"/>
            <a:chOff x="5393200" y="2088825"/>
            <a:chExt cx="821625" cy="1250900"/>
          </a:xfrm>
        </p:grpSpPr>
        <p:sp>
          <p:nvSpPr>
            <p:cNvPr id="290" name="Google Shape;290;p30"/>
            <p:cNvSpPr/>
            <p:nvPr/>
          </p:nvSpPr>
          <p:spPr>
            <a:xfrm>
              <a:off x="5393200" y="2088825"/>
              <a:ext cx="655550" cy="1250900"/>
            </a:xfrm>
            <a:custGeom>
              <a:avLst/>
              <a:gdLst/>
              <a:ahLst/>
              <a:cxnLst/>
              <a:rect l="l" t="t" r="r" b="b"/>
              <a:pathLst>
                <a:path w="26222" h="50036" extrusionOk="0">
                  <a:moveTo>
                    <a:pt x="1737" y="0"/>
                  </a:moveTo>
                  <a:cubicBezTo>
                    <a:pt x="0" y="3032"/>
                    <a:pt x="76" y="6582"/>
                    <a:pt x="1920" y="9584"/>
                  </a:cubicBezTo>
                  <a:cubicBezTo>
                    <a:pt x="3763" y="12555"/>
                    <a:pt x="7329" y="14840"/>
                    <a:pt x="11427" y="15648"/>
                  </a:cubicBezTo>
                  <a:cubicBezTo>
                    <a:pt x="12737" y="15922"/>
                    <a:pt x="14093" y="16059"/>
                    <a:pt x="15419" y="16166"/>
                  </a:cubicBezTo>
                  <a:cubicBezTo>
                    <a:pt x="16409" y="16257"/>
                    <a:pt x="17445" y="16364"/>
                    <a:pt x="18436" y="16516"/>
                  </a:cubicBezTo>
                  <a:cubicBezTo>
                    <a:pt x="20371" y="16821"/>
                    <a:pt x="23006" y="17522"/>
                    <a:pt x="24378" y="19182"/>
                  </a:cubicBezTo>
                  <a:cubicBezTo>
                    <a:pt x="26115" y="21270"/>
                    <a:pt x="25246" y="24088"/>
                    <a:pt x="23844" y="26039"/>
                  </a:cubicBezTo>
                  <a:cubicBezTo>
                    <a:pt x="23083" y="27105"/>
                    <a:pt x="22153" y="28065"/>
                    <a:pt x="21239" y="29025"/>
                  </a:cubicBezTo>
                  <a:cubicBezTo>
                    <a:pt x="20294" y="30000"/>
                    <a:pt x="19350" y="30990"/>
                    <a:pt x="18588" y="32072"/>
                  </a:cubicBezTo>
                  <a:cubicBezTo>
                    <a:pt x="16455" y="35074"/>
                    <a:pt x="15906" y="38730"/>
                    <a:pt x="17095" y="42082"/>
                  </a:cubicBezTo>
                  <a:cubicBezTo>
                    <a:pt x="18283" y="45403"/>
                    <a:pt x="21178" y="48298"/>
                    <a:pt x="25048" y="50035"/>
                  </a:cubicBezTo>
                  <a:lnTo>
                    <a:pt x="25079" y="49959"/>
                  </a:lnTo>
                  <a:cubicBezTo>
                    <a:pt x="21224" y="48222"/>
                    <a:pt x="18359" y="45342"/>
                    <a:pt x="17171" y="42052"/>
                  </a:cubicBezTo>
                  <a:cubicBezTo>
                    <a:pt x="15998" y="38715"/>
                    <a:pt x="16546" y="35104"/>
                    <a:pt x="18664" y="32102"/>
                  </a:cubicBezTo>
                  <a:cubicBezTo>
                    <a:pt x="19426" y="31021"/>
                    <a:pt x="20371" y="30030"/>
                    <a:pt x="21300" y="29055"/>
                  </a:cubicBezTo>
                  <a:cubicBezTo>
                    <a:pt x="22214" y="28111"/>
                    <a:pt x="23159" y="27136"/>
                    <a:pt x="23921" y="26069"/>
                  </a:cubicBezTo>
                  <a:cubicBezTo>
                    <a:pt x="25353" y="24104"/>
                    <a:pt x="26221" y="21239"/>
                    <a:pt x="24454" y="19106"/>
                  </a:cubicBezTo>
                  <a:cubicBezTo>
                    <a:pt x="23067" y="17430"/>
                    <a:pt x="20416" y="16699"/>
                    <a:pt x="18436" y="16394"/>
                  </a:cubicBezTo>
                  <a:cubicBezTo>
                    <a:pt x="17445" y="16242"/>
                    <a:pt x="16409" y="16151"/>
                    <a:pt x="15419" y="16059"/>
                  </a:cubicBezTo>
                  <a:cubicBezTo>
                    <a:pt x="14093" y="15937"/>
                    <a:pt x="12737" y="15800"/>
                    <a:pt x="11427" y="15541"/>
                  </a:cubicBezTo>
                  <a:cubicBezTo>
                    <a:pt x="7344" y="14718"/>
                    <a:pt x="3824" y="12448"/>
                    <a:pt x="1996" y="9508"/>
                  </a:cubicBezTo>
                  <a:cubicBezTo>
                    <a:pt x="168" y="6552"/>
                    <a:pt x="92" y="3032"/>
                    <a:pt x="1813" y="31"/>
                  </a:cubicBez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5453000" y="2089200"/>
              <a:ext cx="761825" cy="1123300"/>
            </a:xfrm>
            <a:custGeom>
              <a:avLst/>
              <a:gdLst/>
              <a:ahLst/>
              <a:cxnLst/>
              <a:rect l="l" t="t" r="r" b="b"/>
              <a:pathLst>
                <a:path w="30473" h="44932" extrusionOk="0">
                  <a:moveTo>
                    <a:pt x="1371" y="1"/>
                  </a:moveTo>
                  <a:cubicBezTo>
                    <a:pt x="412" y="1021"/>
                    <a:pt x="0" y="2362"/>
                    <a:pt x="229" y="3733"/>
                  </a:cubicBezTo>
                  <a:cubicBezTo>
                    <a:pt x="488" y="5272"/>
                    <a:pt x="1493" y="6613"/>
                    <a:pt x="3002" y="7405"/>
                  </a:cubicBezTo>
                  <a:cubicBezTo>
                    <a:pt x="5165" y="8579"/>
                    <a:pt x="7923" y="8609"/>
                    <a:pt x="10574" y="8639"/>
                  </a:cubicBezTo>
                  <a:cubicBezTo>
                    <a:pt x="11610" y="8670"/>
                    <a:pt x="12646" y="8685"/>
                    <a:pt x="13667" y="8761"/>
                  </a:cubicBezTo>
                  <a:cubicBezTo>
                    <a:pt x="19944" y="9249"/>
                    <a:pt x="25718" y="12662"/>
                    <a:pt x="28034" y="17217"/>
                  </a:cubicBezTo>
                  <a:cubicBezTo>
                    <a:pt x="30365" y="21773"/>
                    <a:pt x="29101" y="27319"/>
                    <a:pt x="24957" y="31006"/>
                  </a:cubicBezTo>
                  <a:cubicBezTo>
                    <a:pt x="24225" y="31661"/>
                    <a:pt x="23387" y="32286"/>
                    <a:pt x="22580" y="32880"/>
                  </a:cubicBezTo>
                  <a:cubicBezTo>
                    <a:pt x="20691" y="34266"/>
                    <a:pt x="18740" y="35714"/>
                    <a:pt x="18024" y="37649"/>
                  </a:cubicBezTo>
                  <a:cubicBezTo>
                    <a:pt x="17430" y="39233"/>
                    <a:pt x="17750" y="40985"/>
                    <a:pt x="18893" y="42356"/>
                  </a:cubicBezTo>
                  <a:cubicBezTo>
                    <a:pt x="20051" y="43743"/>
                    <a:pt x="21955" y="44703"/>
                    <a:pt x="24043" y="44931"/>
                  </a:cubicBezTo>
                  <a:lnTo>
                    <a:pt x="24043" y="44840"/>
                  </a:lnTo>
                  <a:cubicBezTo>
                    <a:pt x="22001" y="44611"/>
                    <a:pt x="20096" y="43652"/>
                    <a:pt x="18969" y="42296"/>
                  </a:cubicBezTo>
                  <a:cubicBezTo>
                    <a:pt x="17857" y="40940"/>
                    <a:pt x="17522" y="39233"/>
                    <a:pt x="18101" y="37664"/>
                  </a:cubicBezTo>
                  <a:cubicBezTo>
                    <a:pt x="18817" y="35759"/>
                    <a:pt x="20767" y="34342"/>
                    <a:pt x="22626" y="32941"/>
                  </a:cubicBezTo>
                  <a:cubicBezTo>
                    <a:pt x="23448" y="32331"/>
                    <a:pt x="24286" y="31707"/>
                    <a:pt x="25033" y="31067"/>
                  </a:cubicBezTo>
                  <a:cubicBezTo>
                    <a:pt x="29238" y="27349"/>
                    <a:pt x="30472" y="21773"/>
                    <a:pt x="28156" y="17156"/>
                  </a:cubicBezTo>
                  <a:cubicBezTo>
                    <a:pt x="25825" y="12570"/>
                    <a:pt x="20020" y="9157"/>
                    <a:pt x="13697" y="8670"/>
                  </a:cubicBezTo>
                  <a:cubicBezTo>
                    <a:pt x="12692" y="8594"/>
                    <a:pt x="11640" y="8563"/>
                    <a:pt x="10620" y="8548"/>
                  </a:cubicBezTo>
                  <a:cubicBezTo>
                    <a:pt x="7969" y="8518"/>
                    <a:pt x="5241" y="8457"/>
                    <a:pt x="3078" y="7314"/>
                  </a:cubicBezTo>
                  <a:cubicBezTo>
                    <a:pt x="1585" y="6537"/>
                    <a:pt x="594" y="5211"/>
                    <a:pt x="351" y="3718"/>
                  </a:cubicBezTo>
                  <a:cubicBezTo>
                    <a:pt x="122" y="2362"/>
                    <a:pt x="518" y="1067"/>
                    <a:pt x="1448" y="62"/>
                  </a:cubicBez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30"/>
          <p:cNvGrpSpPr/>
          <p:nvPr/>
        </p:nvGrpSpPr>
        <p:grpSpPr>
          <a:xfrm>
            <a:off x="3697050" y="1019175"/>
            <a:ext cx="4000500" cy="114300"/>
            <a:chOff x="3697050" y="1019175"/>
            <a:chExt cx="4000500" cy="114300"/>
          </a:xfrm>
        </p:grpSpPr>
        <p:cxnSp>
          <p:nvCxnSpPr>
            <p:cNvPr id="293" name="Google Shape;293;p30"/>
            <p:cNvCxnSpPr/>
            <p:nvPr/>
          </p:nvCxnSpPr>
          <p:spPr>
            <a:xfrm rot="10800000">
              <a:off x="3697050" y="1133475"/>
              <a:ext cx="4000500" cy="0"/>
            </a:xfrm>
            <a:prstGeom prst="straightConnector1">
              <a:avLst/>
            </a:prstGeom>
            <a:noFill/>
            <a:ln w="9525" cap="flat" cmpd="sng">
              <a:solidFill>
                <a:schemeClr val="accent2"/>
              </a:solidFill>
              <a:prstDash val="solid"/>
              <a:round/>
              <a:headEnd type="none" w="med" len="med"/>
              <a:tailEnd type="none" w="med" len="med"/>
            </a:ln>
          </p:spPr>
        </p:cxnSp>
        <p:sp>
          <p:nvSpPr>
            <p:cNvPr id="294" name="Google Shape;294;p30"/>
            <p:cNvSpPr/>
            <p:nvPr/>
          </p:nvSpPr>
          <p:spPr>
            <a:xfrm>
              <a:off x="3697050" y="101917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DEPLOYMENT: Phase-Colab </a:t>
            </a:r>
            <a:endParaRPr dirty="0"/>
          </a:p>
        </p:txBody>
      </p:sp>
      <p:sp>
        <p:nvSpPr>
          <p:cNvPr id="384" name="Google Shape;384;p38"/>
          <p:cNvSpPr txBox="1">
            <a:spLocks noGrp="1"/>
          </p:cNvSpPr>
          <p:nvPr>
            <p:ph type="subTitle" idx="1"/>
          </p:nvPr>
        </p:nvSpPr>
        <p:spPr>
          <a:xfrm>
            <a:off x="719999" y="1710159"/>
            <a:ext cx="3514071" cy="19871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our Notebook, we have interactive questions that are shown on the next slide. In this section, you have the option of entering values to find out whether someone has a high chance of getting hypertension or not.</a:t>
            </a:r>
          </a:p>
          <a:p>
            <a:pPr marL="0" lvl="0" indent="0" algn="l" rtl="0">
              <a:spcBef>
                <a:spcPts val="0"/>
              </a:spcBef>
              <a:spcAft>
                <a:spcPts val="0"/>
              </a:spcAft>
              <a:buNone/>
            </a:pPr>
            <a:r>
              <a:rPr lang="en-US" dirty="0"/>
              <a:t>Remember to enter as shown below:</a:t>
            </a:r>
          </a:p>
        </p:txBody>
      </p:sp>
      <p:sp>
        <p:nvSpPr>
          <p:cNvPr id="388" name="Google Shape;388;p38"/>
          <p:cNvSpPr txBox="1">
            <a:spLocks noGrp="1"/>
          </p:cNvSpPr>
          <p:nvPr>
            <p:ph type="subTitle" idx="7"/>
          </p:nvPr>
        </p:nvSpPr>
        <p:spPr>
          <a:xfrm>
            <a:off x="720000" y="1204052"/>
            <a:ext cx="2301496"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dirty="0"/>
              <a:t>Colab Notebook</a:t>
            </a:r>
          </a:p>
        </p:txBody>
      </p:sp>
      <p:sp>
        <p:nvSpPr>
          <p:cNvPr id="390" name="Google Shape;390;p38"/>
          <p:cNvSpPr txBox="1">
            <a:spLocks noGrp="1"/>
          </p:cNvSpPr>
          <p:nvPr>
            <p:ph type="subTitle" idx="9"/>
          </p:nvPr>
        </p:nvSpPr>
        <p:spPr>
          <a:xfrm>
            <a:off x="4683812" y="1205467"/>
            <a:ext cx="2590654"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Predictive System</a:t>
            </a:r>
            <a:endParaRPr dirty="0"/>
          </a:p>
        </p:txBody>
      </p:sp>
      <p:sp>
        <p:nvSpPr>
          <p:cNvPr id="391" name="Google Shape;391;p38"/>
          <p:cNvSpPr txBox="1">
            <a:spLocks noGrp="1"/>
          </p:cNvSpPr>
          <p:nvPr>
            <p:ph type="subTitle" idx="5"/>
          </p:nvPr>
        </p:nvSpPr>
        <p:spPr>
          <a:xfrm>
            <a:off x="4683812" y="1751959"/>
            <a:ext cx="3514071" cy="11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entering the data, run the very last cell of the Notebook to get the prediction of whether you have a high chance of getting HBP or not, as shown in the image below:</a:t>
            </a:r>
            <a:endParaRPr dirty="0"/>
          </a:p>
        </p:txBody>
      </p:sp>
      <p:grpSp>
        <p:nvGrpSpPr>
          <p:cNvPr id="396" name="Google Shape;396;p38"/>
          <p:cNvGrpSpPr/>
          <p:nvPr/>
        </p:nvGrpSpPr>
        <p:grpSpPr>
          <a:xfrm rot="-9709079">
            <a:off x="7905058" y="4115116"/>
            <a:ext cx="1169717" cy="1521023"/>
            <a:chOff x="592725" y="1921225"/>
            <a:chExt cx="587375" cy="1817300"/>
          </a:xfrm>
        </p:grpSpPr>
        <p:sp>
          <p:nvSpPr>
            <p:cNvPr id="397" name="Google Shape;397;p38"/>
            <p:cNvSpPr/>
            <p:nvPr/>
          </p:nvSpPr>
          <p:spPr>
            <a:xfrm>
              <a:off x="592725" y="2046925"/>
              <a:ext cx="420550" cy="1617325"/>
            </a:xfrm>
            <a:custGeom>
              <a:avLst/>
              <a:gdLst/>
              <a:ahLst/>
              <a:cxnLst/>
              <a:rect l="l" t="t" r="r" b="b"/>
              <a:pathLst>
                <a:path w="16822" h="64693" extrusionOk="0">
                  <a:moveTo>
                    <a:pt x="2895" y="1"/>
                  </a:moveTo>
                  <a:cubicBezTo>
                    <a:pt x="1" y="8121"/>
                    <a:pt x="671" y="17522"/>
                    <a:pt x="4724" y="25109"/>
                  </a:cubicBezTo>
                  <a:cubicBezTo>
                    <a:pt x="6004" y="27547"/>
                    <a:pt x="7664" y="29863"/>
                    <a:pt x="9234" y="32103"/>
                  </a:cubicBezTo>
                  <a:cubicBezTo>
                    <a:pt x="12159" y="36231"/>
                    <a:pt x="15176" y="40498"/>
                    <a:pt x="15983" y="45525"/>
                  </a:cubicBezTo>
                  <a:cubicBezTo>
                    <a:pt x="16699" y="50005"/>
                    <a:pt x="15450" y="54804"/>
                    <a:pt x="12616" y="58384"/>
                  </a:cubicBezTo>
                  <a:cubicBezTo>
                    <a:pt x="9797" y="61950"/>
                    <a:pt x="5394" y="64266"/>
                    <a:pt x="869" y="64601"/>
                  </a:cubicBezTo>
                  <a:lnTo>
                    <a:pt x="869" y="64692"/>
                  </a:lnTo>
                  <a:cubicBezTo>
                    <a:pt x="5409" y="64372"/>
                    <a:pt x="9828" y="62026"/>
                    <a:pt x="12692" y="58461"/>
                  </a:cubicBezTo>
                  <a:cubicBezTo>
                    <a:pt x="15541" y="54865"/>
                    <a:pt x="16821" y="50020"/>
                    <a:pt x="16090" y="45541"/>
                  </a:cubicBezTo>
                  <a:cubicBezTo>
                    <a:pt x="15313" y="40467"/>
                    <a:pt x="12266" y="36186"/>
                    <a:pt x="9340" y="32057"/>
                  </a:cubicBezTo>
                  <a:cubicBezTo>
                    <a:pt x="7756" y="29817"/>
                    <a:pt x="6095" y="27501"/>
                    <a:pt x="4815" y="25079"/>
                  </a:cubicBezTo>
                  <a:cubicBezTo>
                    <a:pt x="778" y="17491"/>
                    <a:pt x="92" y="8152"/>
                    <a:pt x="2987" y="31"/>
                  </a:cubicBezTo>
                  <a:lnTo>
                    <a:pt x="28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8"/>
            <p:cNvSpPr/>
            <p:nvPr/>
          </p:nvSpPr>
          <p:spPr>
            <a:xfrm>
              <a:off x="611400" y="1921225"/>
              <a:ext cx="568700" cy="1817300"/>
            </a:xfrm>
            <a:custGeom>
              <a:avLst/>
              <a:gdLst/>
              <a:ahLst/>
              <a:cxnLst/>
              <a:rect l="l" t="t" r="r" b="b"/>
              <a:pathLst>
                <a:path w="22748" h="72692" extrusionOk="0">
                  <a:moveTo>
                    <a:pt x="18024" y="1"/>
                  </a:moveTo>
                  <a:cubicBezTo>
                    <a:pt x="15190" y="4114"/>
                    <a:pt x="13408" y="9005"/>
                    <a:pt x="12875" y="14170"/>
                  </a:cubicBezTo>
                  <a:cubicBezTo>
                    <a:pt x="12326" y="19305"/>
                    <a:pt x="13042" y="24485"/>
                    <a:pt x="14947" y="29101"/>
                  </a:cubicBezTo>
                  <a:cubicBezTo>
                    <a:pt x="15769" y="31112"/>
                    <a:pt x="16836" y="33063"/>
                    <a:pt x="17872" y="34967"/>
                  </a:cubicBezTo>
                  <a:cubicBezTo>
                    <a:pt x="19655" y="38243"/>
                    <a:pt x="21483" y="41640"/>
                    <a:pt x="22138" y="45358"/>
                  </a:cubicBezTo>
                  <a:cubicBezTo>
                    <a:pt x="22641" y="48344"/>
                    <a:pt x="22367" y="51605"/>
                    <a:pt x="21270" y="54743"/>
                  </a:cubicBezTo>
                  <a:cubicBezTo>
                    <a:pt x="20249" y="57714"/>
                    <a:pt x="18558" y="60563"/>
                    <a:pt x="16364" y="62955"/>
                  </a:cubicBezTo>
                  <a:cubicBezTo>
                    <a:pt x="12463" y="67206"/>
                    <a:pt x="6948" y="70467"/>
                    <a:pt x="0" y="72600"/>
                  </a:cubicBezTo>
                  <a:lnTo>
                    <a:pt x="15" y="72691"/>
                  </a:lnTo>
                  <a:cubicBezTo>
                    <a:pt x="6994" y="70543"/>
                    <a:pt x="12509" y="67298"/>
                    <a:pt x="16425" y="63032"/>
                  </a:cubicBezTo>
                  <a:cubicBezTo>
                    <a:pt x="18603" y="60640"/>
                    <a:pt x="20325" y="57775"/>
                    <a:pt x="21346" y="54789"/>
                  </a:cubicBezTo>
                  <a:cubicBezTo>
                    <a:pt x="22443" y="51620"/>
                    <a:pt x="22747" y="48375"/>
                    <a:pt x="22229" y="45358"/>
                  </a:cubicBezTo>
                  <a:cubicBezTo>
                    <a:pt x="21605" y="41625"/>
                    <a:pt x="19746" y="38212"/>
                    <a:pt x="17963" y="34921"/>
                  </a:cubicBezTo>
                  <a:cubicBezTo>
                    <a:pt x="16927" y="33032"/>
                    <a:pt x="15861" y="31082"/>
                    <a:pt x="15053" y="29071"/>
                  </a:cubicBezTo>
                  <a:cubicBezTo>
                    <a:pt x="13149" y="24470"/>
                    <a:pt x="12433" y="19320"/>
                    <a:pt x="12966" y="14185"/>
                  </a:cubicBezTo>
                  <a:cubicBezTo>
                    <a:pt x="13499" y="9036"/>
                    <a:pt x="15282" y="4145"/>
                    <a:pt x="18101" y="46"/>
                  </a:cubicBezTo>
                  <a:lnTo>
                    <a:pt x="1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descr="A screenshot of a computer&#10;&#10;Description automatically generated">
            <a:extLst>
              <a:ext uri="{FF2B5EF4-FFF2-40B4-BE49-F238E27FC236}">
                <a16:creationId xmlns:a16="http://schemas.microsoft.com/office/drawing/2014/main" id="{9322B642-434B-5E27-0FC2-0CECB5ACC52A}"/>
              </a:ext>
            </a:extLst>
          </p:cNvPr>
          <p:cNvPicPr>
            <a:picLocks noChangeAspect="1"/>
          </p:cNvPicPr>
          <p:nvPr/>
        </p:nvPicPr>
        <p:blipFill rotWithShape="1">
          <a:blip r:embed="rId3"/>
          <a:srcRect t="10401" r="53370" b="83575"/>
          <a:stretch/>
        </p:blipFill>
        <p:spPr>
          <a:xfrm>
            <a:off x="719999" y="3296612"/>
            <a:ext cx="4263887" cy="309826"/>
          </a:xfrm>
          <a:prstGeom prst="rect">
            <a:avLst/>
          </a:prstGeom>
        </p:spPr>
      </p:pic>
      <p:pic>
        <p:nvPicPr>
          <p:cNvPr id="23" name="Picture 22" descr="A screenshot of a computer&#10;&#10;Description automatically generated">
            <a:extLst>
              <a:ext uri="{FF2B5EF4-FFF2-40B4-BE49-F238E27FC236}">
                <a16:creationId xmlns:a16="http://schemas.microsoft.com/office/drawing/2014/main" id="{AF69D37D-B600-14AD-B60A-D03F39496D37}"/>
              </a:ext>
            </a:extLst>
          </p:cNvPr>
          <p:cNvPicPr>
            <a:picLocks noChangeAspect="1"/>
          </p:cNvPicPr>
          <p:nvPr/>
        </p:nvPicPr>
        <p:blipFill rotWithShape="1">
          <a:blip r:embed="rId4"/>
          <a:srcRect l="7874" t="63130" r="57609" b="30846"/>
          <a:stretch/>
        </p:blipFill>
        <p:spPr>
          <a:xfrm>
            <a:off x="4683812" y="2803744"/>
            <a:ext cx="3156263" cy="30982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DEPLOYMENT: Phase-Colab</a:t>
            </a:r>
            <a:endParaRPr dirty="0"/>
          </a:p>
        </p:txBody>
      </p:sp>
      <p:sp>
        <p:nvSpPr>
          <p:cNvPr id="300" name="Google Shape;300;p31"/>
          <p:cNvSpPr txBox="1">
            <a:spLocks noGrp="1"/>
          </p:cNvSpPr>
          <p:nvPr>
            <p:ph type="body" idx="1"/>
          </p:nvPr>
        </p:nvSpPr>
        <p:spPr>
          <a:xfrm>
            <a:off x="720000" y="1106237"/>
            <a:ext cx="7704000" cy="3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 our Colab Notebook, we have the following questions that are to be asked by doctors:</a:t>
            </a:r>
            <a:endParaRPr dirty="0"/>
          </a:p>
        </p:txBody>
      </p:sp>
      <p:pic>
        <p:nvPicPr>
          <p:cNvPr id="3" name="Picture 2">
            <a:extLst>
              <a:ext uri="{FF2B5EF4-FFF2-40B4-BE49-F238E27FC236}">
                <a16:creationId xmlns:a16="http://schemas.microsoft.com/office/drawing/2014/main" id="{5D65550B-4A16-EE8C-86D4-346AAB5D1CFD}"/>
              </a:ext>
            </a:extLst>
          </p:cNvPr>
          <p:cNvPicPr>
            <a:picLocks noChangeAspect="1"/>
          </p:cNvPicPr>
          <p:nvPr/>
        </p:nvPicPr>
        <p:blipFill>
          <a:blip r:embed="rId3"/>
          <a:srcRect/>
          <a:stretch/>
        </p:blipFill>
        <p:spPr>
          <a:xfrm>
            <a:off x="841045" y="1568814"/>
            <a:ext cx="6706536" cy="30677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6"/>
          <p:cNvSpPr txBox="1">
            <a:spLocks noGrp="1"/>
          </p:cNvSpPr>
          <p:nvPr>
            <p:ph type="title"/>
          </p:nvPr>
        </p:nvSpPr>
        <p:spPr>
          <a:xfrm>
            <a:off x="570753" y="4686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DEPLOYMENT: Phase-WIX</a:t>
            </a:r>
            <a:endParaRPr dirty="0"/>
          </a:p>
        </p:txBody>
      </p:sp>
      <p:sp>
        <p:nvSpPr>
          <p:cNvPr id="356" name="Google Shape;356;p36"/>
          <p:cNvSpPr txBox="1">
            <a:spLocks noGrp="1"/>
          </p:cNvSpPr>
          <p:nvPr>
            <p:ph type="subTitle" idx="4"/>
          </p:nvPr>
        </p:nvSpPr>
        <p:spPr>
          <a:xfrm>
            <a:off x="614400" y="1126785"/>
            <a:ext cx="23055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Home</a:t>
            </a:r>
            <a:endParaRPr sz="2400" dirty="0"/>
          </a:p>
        </p:txBody>
      </p:sp>
      <p:sp>
        <p:nvSpPr>
          <p:cNvPr id="357" name="Google Shape;357;p36"/>
          <p:cNvSpPr txBox="1">
            <a:spLocks noGrp="1"/>
          </p:cNvSpPr>
          <p:nvPr>
            <p:ph type="subTitle" idx="6"/>
          </p:nvPr>
        </p:nvSpPr>
        <p:spPr>
          <a:xfrm>
            <a:off x="5969253" y="1125890"/>
            <a:ext cx="23055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Treatment</a:t>
            </a:r>
            <a:endParaRPr sz="2400" dirty="0"/>
          </a:p>
        </p:txBody>
      </p:sp>
      <p:sp>
        <p:nvSpPr>
          <p:cNvPr id="358" name="Google Shape;358;p36"/>
          <p:cNvSpPr txBox="1">
            <a:spLocks noGrp="1"/>
          </p:cNvSpPr>
          <p:nvPr>
            <p:ph type="subTitle" idx="1"/>
          </p:nvPr>
        </p:nvSpPr>
        <p:spPr>
          <a:xfrm>
            <a:off x="570753" y="1628085"/>
            <a:ext cx="2454741" cy="22414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mock website has 3 pages starting us off wi</a:t>
            </a:r>
            <a:r>
              <a:rPr lang="pl-PL" dirty="0"/>
              <a:t>th</a:t>
            </a:r>
            <a:r>
              <a:rPr lang="en" dirty="0"/>
              <a:t> </a:t>
            </a:r>
            <a:r>
              <a:rPr lang="en" b="1" i="1" dirty="0">
                <a:solidFill>
                  <a:schemeClr val="accent1">
                    <a:lumMod val="75000"/>
                  </a:schemeClr>
                </a:solidFill>
              </a:rPr>
              <a:t>the Home page</a:t>
            </a:r>
            <a:r>
              <a:rPr lang="en" dirty="0"/>
              <a:t>(which is supposed to be the Login page). This will be where medical practitioners can login with their credentials to access the second page. </a:t>
            </a:r>
            <a:endParaRPr dirty="0"/>
          </a:p>
        </p:txBody>
      </p:sp>
      <p:sp>
        <p:nvSpPr>
          <p:cNvPr id="359" name="Google Shape;359;p36"/>
          <p:cNvSpPr txBox="1">
            <a:spLocks noGrp="1"/>
          </p:cNvSpPr>
          <p:nvPr>
            <p:ph type="subTitle" idx="2"/>
          </p:nvPr>
        </p:nvSpPr>
        <p:spPr>
          <a:xfrm>
            <a:off x="3269974" y="1628085"/>
            <a:ext cx="2454741" cy="20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dirty="0">
                <a:solidFill>
                  <a:schemeClr val="accent1">
                    <a:lumMod val="75000"/>
                  </a:schemeClr>
                </a:solidFill>
              </a:rPr>
              <a:t>The Form page;</a:t>
            </a:r>
            <a:r>
              <a:rPr lang="en" dirty="0"/>
              <a:t> where medical personnel can enter their patients’ medical data and submit the form so that the AI prediction system in the backend can work on giving the prediction from the data given. In our website form, however, not all the variables are included.</a:t>
            </a:r>
            <a:endParaRPr dirty="0"/>
          </a:p>
        </p:txBody>
      </p:sp>
      <p:sp>
        <p:nvSpPr>
          <p:cNvPr id="360" name="Google Shape;360;p36"/>
          <p:cNvSpPr txBox="1">
            <a:spLocks noGrp="1"/>
          </p:cNvSpPr>
          <p:nvPr>
            <p:ph type="subTitle" idx="3"/>
          </p:nvPr>
        </p:nvSpPr>
        <p:spPr>
          <a:xfrm>
            <a:off x="5969195" y="1628085"/>
            <a:ext cx="2454741" cy="258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And lastly, </a:t>
            </a:r>
            <a:r>
              <a:rPr lang="en" b="1" i="1" dirty="0">
                <a:solidFill>
                  <a:schemeClr val="accent1">
                    <a:lumMod val="75000"/>
                  </a:schemeClr>
                </a:solidFill>
              </a:rPr>
              <a:t>the Treatment page</a:t>
            </a:r>
            <a:r>
              <a:rPr lang="en" dirty="0"/>
              <a:t>. Since the model prediction is taking place in the backend, after submitting the form, the results will appear here as either a High chance of HBP or Low. If it’s High, then there will be a final section where the doctor can enter the patients’ contact info to send them recommended treatment plans, if the patients wish.</a:t>
            </a:r>
            <a:endParaRPr dirty="0"/>
          </a:p>
        </p:txBody>
      </p:sp>
      <p:sp>
        <p:nvSpPr>
          <p:cNvPr id="361" name="Google Shape;361;p36"/>
          <p:cNvSpPr txBox="1">
            <a:spLocks noGrp="1"/>
          </p:cNvSpPr>
          <p:nvPr>
            <p:ph type="subTitle" idx="5"/>
          </p:nvPr>
        </p:nvSpPr>
        <p:spPr>
          <a:xfrm>
            <a:off x="3269974" y="1125890"/>
            <a:ext cx="23055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Form</a:t>
            </a:r>
            <a:endParaRPr sz="2400" dirty="0"/>
          </a:p>
        </p:txBody>
      </p:sp>
      <p:grpSp>
        <p:nvGrpSpPr>
          <p:cNvPr id="362" name="Google Shape;362;p36"/>
          <p:cNvGrpSpPr/>
          <p:nvPr/>
        </p:nvGrpSpPr>
        <p:grpSpPr>
          <a:xfrm>
            <a:off x="476250" y="4470350"/>
            <a:ext cx="1084500" cy="276300"/>
            <a:chOff x="6638925" y="619125"/>
            <a:chExt cx="1084500" cy="276300"/>
          </a:xfrm>
        </p:grpSpPr>
        <p:sp>
          <p:nvSpPr>
            <p:cNvPr id="363" name="Google Shape;363;p36"/>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6"/>
          <p:cNvSpPr txBox="1">
            <a:spLocks noGrp="1"/>
          </p:cNvSpPr>
          <p:nvPr>
            <p:ph type="title"/>
          </p:nvPr>
        </p:nvSpPr>
        <p:spPr>
          <a:xfrm>
            <a:off x="715100" y="3030700"/>
            <a:ext cx="2803352" cy="69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WIX Website</a:t>
            </a:r>
            <a:endParaRPr dirty="0"/>
          </a:p>
        </p:txBody>
      </p:sp>
      <p:sp>
        <p:nvSpPr>
          <p:cNvPr id="514" name="Google Shape;514;p46"/>
          <p:cNvSpPr txBox="1">
            <a:spLocks noGrp="1"/>
          </p:cNvSpPr>
          <p:nvPr>
            <p:ph type="subTitle" idx="1"/>
          </p:nvPr>
        </p:nvSpPr>
        <p:spPr>
          <a:xfrm>
            <a:off x="715100" y="3711261"/>
            <a:ext cx="2803352" cy="8972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These are just photos from the website to give you a sense of how the web-interface is supposed to look like.</a:t>
            </a:r>
            <a:endParaRPr dirty="0"/>
          </a:p>
        </p:txBody>
      </p:sp>
      <p:pic>
        <p:nvPicPr>
          <p:cNvPr id="515" name="Google Shape;515;p46"/>
          <p:cNvPicPr preferRelativeResize="0">
            <a:picLocks noGrp="1"/>
          </p:cNvPicPr>
          <p:nvPr>
            <p:ph type="pic" idx="2"/>
          </p:nvPr>
        </p:nvPicPr>
        <p:blipFill rotWithShape="1">
          <a:blip r:embed="rId3"/>
          <a:srcRect t="1719" b="1719"/>
          <a:stretch/>
        </p:blipFill>
        <p:spPr>
          <a:xfrm>
            <a:off x="720000" y="535000"/>
            <a:ext cx="5442374" cy="2401874"/>
          </a:xfrm>
          <a:prstGeom prst="rect">
            <a:avLst/>
          </a:prstGeom>
        </p:spPr>
      </p:pic>
      <p:pic>
        <p:nvPicPr>
          <p:cNvPr id="516" name="Google Shape;516;p46"/>
          <p:cNvPicPr preferRelativeResize="0">
            <a:picLocks noGrp="1"/>
          </p:cNvPicPr>
          <p:nvPr>
            <p:ph type="pic" idx="3"/>
          </p:nvPr>
        </p:nvPicPr>
        <p:blipFill rotWithShape="1">
          <a:blip r:embed="rId4"/>
          <a:srcRect l="14254" t="5" r="28648" b="-5"/>
          <a:stretch/>
        </p:blipFill>
        <p:spPr>
          <a:xfrm>
            <a:off x="6245024" y="535000"/>
            <a:ext cx="2481533" cy="4073701"/>
          </a:xfrm>
          <a:prstGeom prst="rect">
            <a:avLst/>
          </a:prstGeom>
        </p:spPr>
      </p:pic>
      <p:grpSp>
        <p:nvGrpSpPr>
          <p:cNvPr id="517" name="Google Shape;517;p46"/>
          <p:cNvGrpSpPr/>
          <p:nvPr/>
        </p:nvGrpSpPr>
        <p:grpSpPr>
          <a:xfrm rot="10613030">
            <a:off x="7440029" y="-791936"/>
            <a:ext cx="2054126" cy="2443185"/>
            <a:chOff x="1873700" y="1891525"/>
            <a:chExt cx="1189175" cy="1831375"/>
          </a:xfrm>
        </p:grpSpPr>
        <p:sp>
          <p:nvSpPr>
            <p:cNvPr id="518" name="Google Shape;518;p46"/>
            <p:cNvSpPr/>
            <p:nvPr/>
          </p:nvSpPr>
          <p:spPr>
            <a:xfrm>
              <a:off x="1873700" y="1908275"/>
              <a:ext cx="1121000" cy="1814625"/>
            </a:xfrm>
            <a:custGeom>
              <a:avLst/>
              <a:gdLst/>
              <a:ahLst/>
              <a:cxnLst/>
              <a:rect l="l" t="t" r="r" b="b"/>
              <a:pathLst>
                <a:path w="44840" h="72585" extrusionOk="0">
                  <a:moveTo>
                    <a:pt x="92" y="1"/>
                  </a:moveTo>
                  <a:lnTo>
                    <a:pt x="0" y="31"/>
                  </a:lnTo>
                  <a:cubicBezTo>
                    <a:pt x="2148" y="6186"/>
                    <a:pt x="8319" y="9752"/>
                    <a:pt x="14078" y="12418"/>
                  </a:cubicBezTo>
                  <a:cubicBezTo>
                    <a:pt x="14535" y="12631"/>
                    <a:pt x="14962" y="12829"/>
                    <a:pt x="15419" y="13043"/>
                  </a:cubicBezTo>
                  <a:cubicBezTo>
                    <a:pt x="20873" y="15556"/>
                    <a:pt x="26511" y="18147"/>
                    <a:pt x="29786" y="23068"/>
                  </a:cubicBezTo>
                  <a:cubicBezTo>
                    <a:pt x="32087" y="26511"/>
                    <a:pt x="33154" y="31097"/>
                    <a:pt x="32986" y="36719"/>
                  </a:cubicBezTo>
                  <a:cubicBezTo>
                    <a:pt x="32910" y="39416"/>
                    <a:pt x="32559" y="42158"/>
                    <a:pt x="32224" y="44809"/>
                  </a:cubicBezTo>
                  <a:cubicBezTo>
                    <a:pt x="31950" y="46805"/>
                    <a:pt x="31706" y="48893"/>
                    <a:pt x="31554" y="50919"/>
                  </a:cubicBezTo>
                  <a:cubicBezTo>
                    <a:pt x="31112" y="56785"/>
                    <a:pt x="31782" y="61234"/>
                    <a:pt x="33611" y="64890"/>
                  </a:cubicBezTo>
                  <a:cubicBezTo>
                    <a:pt x="34692" y="67054"/>
                    <a:pt x="36338" y="69004"/>
                    <a:pt x="38242" y="70360"/>
                  </a:cubicBezTo>
                  <a:cubicBezTo>
                    <a:pt x="40284" y="71823"/>
                    <a:pt x="42524" y="72584"/>
                    <a:pt x="44779" y="72584"/>
                  </a:cubicBezTo>
                  <a:cubicBezTo>
                    <a:pt x="44809" y="72584"/>
                    <a:pt x="44824" y="72584"/>
                    <a:pt x="44839" y="72569"/>
                  </a:cubicBezTo>
                  <a:lnTo>
                    <a:pt x="44839" y="72463"/>
                  </a:lnTo>
                  <a:lnTo>
                    <a:pt x="44763" y="72463"/>
                  </a:lnTo>
                  <a:cubicBezTo>
                    <a:pt x="42539" y="72463"/>
                    <a:pt x="40314" y="71701"/>
                    <a:pt x="38288" y="70253"/>
                  </a:cubicBezTo>
                  <a:cubicBezTo>
                    <a:pt x="36414" y="68897"/>
                    <a:pt x="34769" y="66978"/>
                    <a:pt x="33702" y="64829"/>
                  </a:cubicBezTo>
                  <a:cubicBezTo>
                    <a:pt x="31874" y="61173"/>
                    <a:pt x="31234" y="56754"/>
                    <a:pt x="31645" y="50904"/>
                  </a:cubicBezTo>
                  <a:cubicBezTo>
                    <a:pt x="31798" y="48862"/>
                    <a:pt x="32072" y="46790"/>
                    <a:pt x="32316" y="44794"/>
                  </a:cubicBezTo>
                  <a:cubicBezTo>
                    <a:pt x="32635" y="42143"/>
                    <a:pt x="32986" y="39416"/>
                    <a:pt x="33077" y="36704"/>
                  </a:cubicBezTo>
                  <a:cubicBezTo>
                    <a:pt x="33260" y="31067"/>
                    <a:pt x="32178" y="26450"/>
                    <a:pt x="29878" y="23007"/>
                  </a:cubicBezTo>
                  <a:cubicBezTo>
                    <a:pt x="26587" y="18070"/>
                    <a:pt x="20950" y="15480"/>
                    <a:pt x="15480" y="12966"/>
                  </a:cubicBezTo>
                  <a:cubicBezTo>
                    <a:pt x="15023" y="12753"/>
                    <a:pt x="14566" y="12555"/>
                    <a:pt x="14124" y="12342"/>
                  </a:cubicBezTo>
                  <a:cubicBezTo>
                    <a:pt x="8380" y="9675"/>
                    <a:pt x="2225" y="6110"/>
                    <a:pt x="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954450" y="1891525"/>
              <a:ext cx="1108425" cy="1371250"/>
            </a:xfrm>
            <a:custGeom>
              <a:avLst/>
              <a:gdLst/>
              <a:ahLst/>
              <a:cxnLst/>
              <a:rect l="l" t="t" r="r" b="b"/>
              <a:pathLst>
                <a:path w="44337" h="54850" extrusionOk="0">
                  <a:moveTo>
                    <a:pt x="92" y="0"/>
                  </a:moveTo>
                  <a:lnTo>
                    <a:pt x="0" y="31"/>
                  </a:lnTo>
                  <a:cubicBezTo>
                    <a:pt x="1082" y="3840"/>
                    <a:pt x="4647" y="7085"/>
                    <a:pt x="9568" y="8746"/>
                  </a:cubicBezTo>
                  <a:cubicBezTo>
                    <a:pt x="12250" y="9660"/>
                    <a:pt x="15099" y="10117"/>
                    <a:pt x="17872" y="10559"/>
                  </a:cubicBezTo>
                  <a:cubicBezTo>
                    <a:pt x="19441" y="10803"/>
                    <a:pt x="21102" y="11077"/>
                    <a:pt x="22702" y="11412"/>
                  </a:cubicBezTo>
                  <a:cubicBezTo>
                    <a:pt x="28171" y="12600"/>
                    <a:pt x="31904" y="14672"/>
                    <a:pt x="34144" y="17750"/>
                  </a:cubicBezTo>
                  <a:cubicBezTo>
                    <a:pt x="36399" y="20828"/>
                    <a:pt x="37222" y="25033"/>
                    <a:pt x="36719" y="30975"/>
                  </a:cubicBezTo>
                  <a:cubicBezTo>
                    <a:pt x="36627" y="32102"/>
                    <a:pt x="36490" y="33260"/>
                    <a:pt x="36384" y="34357"/>
                  </a:cubicBezTo>
                  <a:cubicBezTo>
                    <a:pt x="36003" y="37770"/>
                    <a:pt x="35607" y="41290"/>
                    <a:pt x="36155" y="44718"/>
                  </a:cubicBezTo>
                  <a:cubicBezTo>
                    <a:pt x="36505" y="47079"/>
                    <a:pt x="37465" y="49349"/>
                    <a:pt x="38821" y="51147"/>
                  </a:cubicBezTo>
                  <a:cubicBezTo>
                    <a:pt x="40314" y="53128"/>
                    <a:pt x="42219" y="54423"/>
                    <a:pt x="44337" y="54850"/>
                  </a:cubicBezTo>
                  <a:lnTo>
                    <a:pt x="44321" y="54758"/>
                  </a:lnTo>
                  <a:cubicBezTo>
                    <a:pt x="40970" y="54057"/>
                    <a:pt x="37161" y="50660"/>
                    <a:pt x="36201" y="44702"/>
                  </a:cubicBezTo>
                  <a:cubicBezTo>
                    <a:pt x="35667" y="41290"/>
                    <a:pt x="36048" y="37785"/>
                    <a:pt x="36429" y="34388"/>
                  </a:cubicBezTo>
                  <a:cubicBezTo>
                    <a:pt x="36551" y="33275"/>
                    <a:pt x="36688" y="32118"/>
                    <a:pt x="36780" y="30990"/>
                  </a:cubicBezTo>
                  <a:cubicBezTo>
                    <a:pt x="37100" y="27242"/>
                    <a:pt x="37176" y="21772"/>
                    <a:pt x="34205" y="17704"/>
                  </a:cubicBezTo>
                  <a:cubicBezTo>
                    <a:pt x="31965" y="14596"/>
                    <a:pt x="28217" y="12524"/>
                    <a:pt x="22717" y="11321"/>
                  </a:cubicBezTo>
                  <a:cubicBezTo>
                    <a:pt x="21132" y="10970"/>
                    <a:pt x="19472" y="10711"/>
                    <a:pt x="17872" y="10467"/>
                  </a:cubicBezTo>
                  <a:cubicBezTo>
                    <a:pt x="15099" y="10025"/>
                    <a:pt x="12265" y="9568"/>
                    <a:pt x="9584" y="8654"/>
                  </a:cubicBezTo>
                  <a:cubicBezTo>
                    <a:pt x="4708" y="7009"/>
                    <a:pt x="1173" y="3779"/>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0" name="Google Shape;520;p46"/>
          <p:cNvPicPr preferRelativeResize="0">
            <a:picLocks noGrp="1"/>
          </p:cNvPicPr>
          <p:nvPr>
            <p:ph type="pic" idx="4"/>
          </p:nvPr>
        </p:nvPicPr>
        <p:blipFill rotWithShape="1">
          <a:blip r:embed="rId5"/>
          <a:srcRect l="8239" r="8239"/>
          <a:stretch/>
        </p:blipFill>
        <p:spPr>
          <a:xfrm>
            <a:off x="3601104" y="3030700"/>
            <a:ext cx="2561272" cy="15779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3"/>
          <p:cNvSpPr txBox="1">
            <a:spLocks noGrp="1"/>
          </p:cNvSpPr>
          <p:nvPr>
            <p:ph type="title"/>
          </p:nvPr>
        </p:nvSpPr>
        <p:spPr>
          <a:xfrm>
            <a:off x="690095" y="2144600"/>
            <a:ext cx="3315900" cy="17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Potential  Impact</a:t>
            </a:r>
            <a:endParaRPr dirty="0"/>
          </a:p>
        </p:txBody>
      </p:sp>
      <p:pic>
        <p:nvPicPr>
          <p:cNvPr id="326" name="Google Shape;326;p33"/>
          <p:cNvPicPr preferRelativeResize="0">
            <a:picLocks noGrp="1"/>
          </p:cNvPicPr>
          <p:nvPr>
            <p:ph type="pic" idx="3"/>
          </p:nvPr>
        </p:nvPicPr>
        <p:blipFill rotWithShape="1">
          <a:blip r:embed="rId3"/>
          <a:srcRect l="23250" r="8594"/>
          <a:stretch/>
        </p:blipFill>
        <p:spPr>
          <a:xfrm>
            <a:off x="4325699" y="537300"/>
            <a:ext cx="4159774" cy="4068900"/>
          </a:xfrm>
          <a:prstGeom prst="rect">
            <a:avLst/>
          </a:prstGeom>
        </p:spPr>
      </p:pic>
      <p:sp>
        <p:nvSpPr>
          <p:cNvPr id="327" name="Google Shape;327;p33"/>
          <p:cNvSpPr txBox="1">
            <a:spLocks noGrp="1"/>
          </p:cNvSpPr>
          <p:nvPr>
            <p:ph type="title" idx="2"/>
          </p:nvPr>
        </p:nvSpPr>
        <p:spPr>
          <a:xfrm>
            <a:off x="795426" y="1226600"/>
            <a:ext cx="1334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grpSp>
        <p:nvGrpSpPr>
          <p:cNvPr id="328" name="Google Shape;328;p33"/>
          <p:cNvGrpSpPr/>
          <p:nvPr/>
        </p:nvGrpSpPr>
        <p:grpSpPr>
          <a:xfrm rot="4138719">
            <a:off x="241180" y="-693497"/>
            <a:ext cx="1766983" cy="2778565"/>
            <a:chOff x="3872650" y="2602275"/>
            <a:chExt cx="648700" cy="1020075"/>
          </a:xfrm>
        </p:grpSpPr>
        <p:sp>
          <p:nvSpPr>
            <p:cNvPr id="329" name="Google Shape;329;p33"/>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02957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POTENTIAL IMPACT</a:t>
            </a:r>
            <a:endParaRPr dirty="0"/>
          </a:p>
        </p:txBody>
      </p:sp>
      <p:sp>
        <p:nvSpPr>
          <p:cNvPr id="371" name="Google Shape;371;p37"/>
          <p:cNvSpPr txBox="1">
            <a:spLocks noGrp="1"/>
          </p:cNvSpPr>
          <p:nvPr>
            <p:ph type="subTitle" idx="2"/>
          </p:nvPr>
        </p:nvSpPr>
        <p:spPr>
          <a:xfrm>
            <a:off x="807134" y="1532261"/>
            <a:ext cx="3426934" cy="12208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providing doctors with a tool to predict the likelihood of hypertension in patients, our web interface can facilitate </a:t>
            </a:r>
            <a:r>
              <a:rPr lang="en-US" i="1" u="sng" dirty="0">
                <a:solidFill>
                  <a:schemeClr val="accent1">
                    <a:lumMod val="75000"/>
                  </a:schemeClr>
                </a:solidFill>
              </a:rPr>
              <a:t>early detection</a:t>
            </a:r>
            <a:r>
              <a:rPr lang="en-US" dirty="0"/>
              <a:t>. This allows for </a:t>
            </a:r>
            <a:r>
              <a:rPr lang="en-US" b="1" dirty="0"/>
              <a:t>timely intervention</a:t>
            </a:r>
            <a:r>
              <a:rPr lang="en-US" dirty="0"/>
              <a:t>, which can prevent the onset of more severe cardiovascular diseases.</a:t>
            </a:r>
            <a:endParaRPr dirty="0"/>
          </a:p>
        </p:txBody>
      </p:sp>
      <p:sp>
        <p:nvSpPr>
          <p:cNvPr id="372" name="Google Shape;372;p37"/>
          <p:cNvSpPr txBox="1">
            <a:spLocks noGrp="1"/>
          </p:cNvSpPr>
          <p:nvPr>
            <p:ph type="subTitle" idx="3"/>
          </p:nvPr>
        </p:nvSpPr>
        <p:spPr>
          <a:xfrm>
            <a:off x="4909933" y="1523825"/>
            <a:ext cx="3637719" cy="12208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u="sng" dirty="0">
                <a:solidFill>
                  <a:schemeClr val="accent1">
                    <a:lumMod val="75000"/>
                  </a:schemeClr>
                </a:solidFill>
              </a:rPr>
              <a:t>Our website</a:t>
            </a:r>
            <a:r>
              <a:rPr lang="en-US" b="1" dirty="0"/>
              <a:t> </a:t>
            </a:r>
            <a:r>
              <a:rPr lang="en-US" dirty="0"/>
              <a:t>can help doctors tailor their treatment plans based on the predictive insights provided. </a:t>
            </a:r>
          </a:p>
          <a:p>
            <a:pPr marL="0" lvl="0" indent="0" algn="l" rtl="0">
              <a:spcBef>
                <a:spcPts val="0"/>
              </a:spcBef>
              <a:spcAft>
                <a:spcPts val="0"/>
              </a:spcAft>
              <a:buNone/>
            </a:pPr>
            <a:r>
              <a:rPr lang="en-US" b="1" dirty="0"/>
              <a:t>Personalized treatment </a:t>
            </a:r>
            <a:r>
              <a:rPr lang="en-US" dirty="0"/>
              <a:t>can improve patient adherence to medication and lifestyle changes, leading to better health outcomes.</a:t>
            </a:r>
            <a:endParaRPr dirty="0"/>
          </a:p>
        </p:txBody>
      </p:sp>
      <p:sp>
        <p:nvSpPr>
          <p:cNvPr id="373" name="Google Shape;373;p37"/>
          <p:cNvSpPr txBox="1">
            <a:spLocks noGrp="1"/>
          </p:cNvSpPr>
          <p:nvPr>
            <p:ph type="subTitle" idx="8"/>
          </p:nvPr>
        </p:nvSpPr>
        <p:spPr>
          <a:xfrm>
            <a:off x="4909933" y="2859650"/>
            <a:ext cx="3187713"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sz="1600" dirty="0">
                <a:solidFill>
                  <a:schemeClr val="accent1">
                    <a:lumMod val="75000"/>
                  </a:schemeClr>
                </a:solidFill>
              </a:rPr>
              <a:t>Supporting Health Policies</a:t>
            </a:r>
            <a:endParaRPr sz="1600" dirty="0">
              <a:solidFill>
                <a:schemeClr val="accent1">
                  <a:lumMod val="75000"/>
                </a:schemeClr>
              </a:solidFill>
            </a:endParaRPr>
          </a:p>
        </p:txBody>
      </p:sp>
      <p:sp>
        <p:nvSpPr>
          <p:cNvPr id="374" name="Google Shape;374;p37"/>
          <p:cNvSpPr txBox="1">
            <a:spLocks noGrp="1"/>
          </p:cNvSpPr>
          <p:nvPr>
            <p:ph type="subTitle" idx="6"/>
          </p:nvPr>
        </p:nvSpPr>
        <p:spPr>
          <a:xfrm>
            <a:off x="798818" y="2859650"/>
            <a:ext cx="3108883"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sz="1600" dirty="0">
                <a:solidFill>
                  <a:schemeClr val="accent1">
                    <a:lumMod val="75000"/>
                  </a:schemeClr>
                </a:solidFill>
              </a:rPr>
              <a:t>Education and Awareness</a:t>
            </a:r>
            <a:endParaRPr sz="1600" dirty="0">
              <a:solidFill>
                <a:schemeClr val="accent1">
                  <a:lumMod val="75000"/>
                </a:schemeClr>
              </a:solidFill>
            </a:endParaRPr>
          </a:p>
        </p:txBody>
      </p:sp>
      <p:sp>
        <p:nvSpPr>
          <p:cNvPr id="375" name="Google Shape;375;p37"/>
          <p:cNvSpPr txBox="1">
            <a:spLocks noGrp="1"/>
          </p:cNvSpPr>
          <p:nvPr>
            <p:ph type="subTitle" idx="1"/>
          </p:nvPr>
        </p:nvSpPr>
        <p:spPr>
          <a:xfrm>
            <a:off x="807134" y="1093925"/>
            <a:ext cx="3426935"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sz="1600" dirty="0">
                <a:solidFill>
                  <a:schemeClr val="accent1">
                    <a:lumMod val="75000"/>
                  </a:schemeClr>
                </a:solidFill>
              </a:rPr>
              <a:t>Early Detection </a:t>
            </a:r>
            <a:r>
              <a:rPr lang="en-US" sz="1600" dirty="0">
                <a:solidFill>
                  <a:schemeClr val="accent1">
                    <a:lumMod val="75000"/>
                  </a:schemeClr>
                </a:solidFill>
              </a:rPr>
              <a:t>&amp;</a:t>
            </a:r>
            <a:r>
              <a:rPr lang="pl-PL" sz="1600" dirty="0">
                <a:solidFill>
                  <a:schemeClr val="accent1">
                    <a:lumMod val="75000"/>
                  </a:schemeClr>
                </a:solidFill>
              </a:rPr>
              <a:t> Prevention</a:t>
            </a:r>
            <a:endParaRPr sz="1600" dirty="0">
              <a:solidFill>
                <a:schemeClr val="accent1">
                  <a:lumMod val="75000"/>
                </a:schemeClr>
              </a:solidFill>
            </a:endParaRPr>
          </a:p>
        </p:txBody>
      </p:sp>
      <p:sp>
        <p:nvSpPr>
          <p:cNvPr id="376" name="Google Shape;376;p37"/>
          <p:cNvSpPr txBox="1">
            <a:spLocks noGrp="1"/>
          </p:cNvSpPr>
          <p:nvPr>
            <p:ph type="subTitle" idx="4"/>
          </p:nvPr>
        </p:nvSpPr>
        <p:spPr>
          <a:xfrm>
            <a:off x="826320" y="3289550"/>
            <a:ext cx="3705229" cy="12208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u="sng" dirty="0">
                <a:solidFill>
                  <a:schemeClr val="accent1">
                    <a:lumMod val="75000"/>
                  </a:schemeClr>
                </a:solidFill>
              </a:rPr>
              <a:t>The website </a:t>
            </a:r>
            <a:r>
              <a:rPr lang="en-US" dirty="0"/>
              <a:t>can also be an </a:t>
            </a:r>
            <a:r>
              <a:rPr lang="en-US" b="1" dirty="0"/>
              <a:t>educational tool </a:t>
            </a:r>
            <a:r>
              <a:rPr lang="en-US" dirty="0"/>
              <a:t>for patients, helping them understand their risk factors and the importance of managing their health proactively. Increased awareness can lead to better health-seeking behaviors and lifestyle changes.</a:t>
            </a:r>
            <a:endParaRPr dirty="0"/>
          </a:p>
        </p:txBody>
      </p:sp>
      <p:sp>
        <p:nvSpPr>
          <p:cNvPr id="377" name="Google Shape;377;p37"/>
          <p:cNvSpPr txBox="1">
            <a:spLocks noGrp="1"/>
          </p:cNvSpPr>
          <p:nvPr>
            <p:ph type="subTitle" idx="5"/>
          </p:nvPr>
        </p:nvSpPr>
        <p:spPr>
          <a:xfrm>
            <a:off x="4909932" y="3289549"/>
            <a:ext cx="3566097" cy="14089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rPr>
              <a:t>Lastly, the website </a:t>
            </a:r>
            <a:r>
              <a:rPr lang="en-US" dirty="0"/>
              <a:t>aligns with </a:t>
            </a:r>
            <a:r>
              <a:rPr lang="en-US" i="1" u="sng" dirty="0">
                <a:solidFill>
                  <a:schemeClr val="accent1">
                    <a:lumMod val="75000"/>
                  </a:schemeClr>
                </a:solidFill>
              </a:rPr>
              <a:t>global health initiatives (</a:t>
            </a:r>
            <a:r>
              <a:rPr lang="pl-PL" i="1" u="sng" dirty="0">
                <a:solidFill>
                  <a:schemeClr val="accent1">
                    <a:lumMod val="75000"/>
                  </a:schemeClr>
                </a:solidFill>
              </a:rPr>
              <a:t>Target 3.4</a:t>
            </a:r>
            <a:r>
              <a:rPr lang="en-US" i="1" u="sng" dirty="0">
                <a:solidFill>
                  <a:schemeClr val="accent1">
                    <a:lumMod val="75000"/>
                  </a:schemeClr>
                </a:solidFill>
              </a:rPr>
              <a:t>) </a:t>
            </a:r>
            <a:r>
              <a:rPr lang="en-US" dirty="0"/>
              <a:t>focused on non-communicable diseases (NCDs) management and prevention. By contributing to the reduction of hypertension, our tool would support the broader goals of </a:t>
            </a:r>
            <a:r>
              <a:rPr lang="en-US" b="1" dirty="0"/>
              <a:t>reducing NCDs globally</a:t>
            </a:r>
            <a:r>
              <a:rPr lang="en-US" dirty="0"/>
              <a:t>.</a:t>
            </a:r>
            <a:endParaRPr dirty="0"/>
          </a:p>
        </p:txBody>
      </p:sp>
      <p:sp>
        <p:nvSpPr>
          <p:cNvPr id="378" name="Google Shape;378;p37"/>
          <p:cNvSpPr txBox="1">
            <a:spLocks noGrp="1"/>
          </p:cNvSpPr>
          <p:nvPr>
            <p:ph type="subTitle" idx="7"/>
          </p:nvPr>
        </p:nvSpPr>
        <p:spPr>
          <a:xfrm>
            <a:off x="4909933" y="1093925"/>
            <a:ext cx="3351122"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sz="1600" dirty="0">
                <a:solidFill>
                  <a:schemeClr val="accent1">
                    <a:lumMod val="75000"/>
                  </a:schemeClr>
                </a:solidFill>
              </a:rPr>
              <a:t>Improved Patient Outcomes</a:t>
            </a:r>
            <a:endParaRPr sz="1600" dirty="0">
              <a:solidFill>
                <a:schemeClr val="accent1">
                  <a:lumMod val="75000"/>
                </a:schemeClr>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9"/>
          <p:cNvSpPr txBox="1">
            <a:spLocks noGrp="1"/>
          </p:cNvSpPr>
          <p:nvPr>
            <p:ph type="ctrTitle"/>
          </p:nvPr>
        </p:nvSpPr>
        <p:spPr>
          <a:xfrm>
            <a:off x="516834" y="2297179"/>
            <a:ext cx="4055166" cy="98329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Thanks!</a:t>
            </a:r>
            <a:endParaRPr sz="7200" dirty="0"/>
          </a:p>
        </p:txBody>
      </p:sp>
      <p:grpSp>
        <p:nvGrpSpPr>
          <p:cNvPr id="551" name="Google Shape;551;p49"/>
          <p:cNvGrpSpPr/>
          <p:nvPr/>
        </p:nvGrpSpPr>
        <p:grpSpPr>
          <a:xfrm>
            <a:off x="-4581940" y="2297179"/>
            <a:ext cx="12791661" cy="983294"/>
            <a:chOff x="5591175" y="1492225"/>
            <a:chExt cx="2837725" cy="114300"/>
          </a:xfrm>
        </p:grpSpPr>
        <p:cxnSp>
          <p:nvCxnSpPr>
            <p:cNvPr id="552" name="Google Shape;552;p49"/>
            <p:cNvCxnSpPr/>
            <p:nvPr/>
          </p:nvCxnSpPr>
          <p:spPr>
            <a:xfrm>
              <a:off x="5591175" y="1606525"/>
              <a:ext cx="2837700" cy="0"/>
            </a:xfrm>
            <a:prstGeom prst="straightConnector1">
              <a:avLst/>
            </a:prstGeom>
            <a:noFill/>
            <a:ln w="9525" cap="flat" cmpd="sng">
              <a:solidFill>
                <a:schemeClr val="accent2"/>
              </a:solidFill>
              <a:prstDash val="solid"/>
              <a:round/>
              <a:headEnd type="none" w="med" len="med"/>
              <a:tailEnd type="none" w="med" len="med"/>
            </a:ln>
          </p:spPr>
        </p:cxnSp>
        <p:sp>
          <p:nvSpPr>
            <p:cNvPr id="553" name="Google Shape;553;p49"/>
            <p:cNvSpPr/>
            <p:nvPr/>
          </p:nvSpPr>
          <p:spPr>
            <a:xfrm flipH="1">
              <a:off x="7695400" y="1492225"/>
              <a:ext cx="733500" cy="114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2"/>
          <p:cNvSpPr txBox="1">
            <a:spLocks noGrp="1"/>
          </p:cNvSpPr>
          <p:nvPr>
            <p:ph type="subTitle" idx="8"/>
          </p:nvPr>
        </p:nvSpPr>
        <p:spPr>
          <a:xfrm>
            <a:off x="3395550" y="2067725"/>
            <a:ext cx="2352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Design</a:t>
            </a:r>
            <a:endParaRPr dirty="0"/>
          </a:p>
        </p:txBody>
      </p:sp>
      <p:sp>
        <p:nvSpPr>
          <p:cNvPr id="309" name="Google Shape;30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10" name="Google Shape;310;p32"/>
          <p:cNvSpPr txBox="1">
            <a:spLocks noGrp="1"/>
          </p:cNvSpPr>
          <p:nvPr>
            <p:ph type="title" idx="2"/>
          </p:nvPr>
        </p:nvSpPr>
        <p:spPr>
          <a:xfrm>
            <a:off x="805725" y="1536375"/>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2"/>
          <p:cNvSpPr txBox="1">
            <a:spLocks noGrp="1"/>
          </p:cNvSpPr>
          <p:nvPr>
            <p:ph type="title" idx="3"/>
          </p:nvPr>
        </p:nvSpPr>
        <p:spPr>
          <a:xfrm>
            <a:off x="805725" y="2969799"/>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2" name="Google Shape;312;p32"/>
          <p:cNvSpPr txBox="1">
            <a:spLocks noGrp="1"/>
          </p:cNvSpPr>
          <p:nvPr>
            <p:ph type="title" idx="4"/>
          </p:nvPr>
        </p:nvSpPr>
        <p:spPr>
          <a:xfrm>
            <a:off x="3481275" y="1536375"/>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3" name="Google Shape;313;p32"/>
          <p:cNvSpPr txBox="1">
            <a:spLocks noGrp="1"/>
          </p:cNvSpPr>
          <p:nvPr>
            <p:ph type="title" idx="5"/>
          </p:nvPr>
        </p:nvSpPr>
        <p:spPr>
          <a:xfrm>
            <a:off x="3481275" y="2969796"/>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4" name="Google Shape;314;p32"/>
          <p:cNvSpPr txBox="1">
            <a:spLocks noGrp="1"/>
          </p:cNvSpPr>
          <p:nvPr>
            <p:ph type="title" idx="6"/>
          </p:nvPr>
        </p:nvSpPr>
        <p:spPr>
          <a:xfrm>
            <a:off x="6159825" y="1536375"/>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5" name="Google Shape;315;p32"/>
          <p:cNvSpPr txBox="1">
            <a:spLocks noGrp="1"/>
          </p:cNvSpPr>
          <p:nvPr>
            <p:ph type="title" idx="7"/>
          </p:nvPr>
        </p:nvSpPr>
        <p:spPr>
          <a:xfrm>
            <a:off x="6159825" y="2969796"/>
            <a:ext cx="883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6" name="Google Shape;316;p32"/>
          <p:cNvSpPr txBox="1">
            <a:spLocks noGrp="1"/>
          </p:cNvSpPr>
          <p:nvPr>
            <p:ph type="subTitle" idx="1"/>
          </p:nvPr>
        </p:nvSpPr>
        <p:spPr>
          <a:xfrm>
            <a:off x="720000" y="2103088"/>
            <a:ext cx="2349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Definition</a:t>
            </a:r>
            <a:endParaRPr dirty="0"/>
          </a:p>
        </p:txBody>
      </p:sp>
      <p:sp>
        <p:nvSpPr>
          <p:cNvPr id="317" name="Google Shape;317;p32"/>
          <p:cNvSpPr txBox="1">
            <a:spLocks noGrp="1"/>
          </p:cNvSpPr>
          <p:nvPr>
            <p:ph type="subTitle" idx="9"/>
          </p:nvPr>
        </p:nvSpPr>
        <p:spPr>
          <a:xfrm>
            <a:off x="6074100" y="2067725"/>
            <a:ext cx="2349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Development </a:t>
            </a:r>
            <a:endParaRPr dirty="0"/>
          </a:p>
        </p:txBody>
      </p:sp>
      <p:sp>
        <p:nvSpPr>
          <p:cNvPr id="318" name="Google Shape;318;p32"/>
          <p:cNvSpPr txBox="1">
            <a:spLocks noGrp="1"/>
          </p:cNvSpPr>
          <p:nvPr>
            <p:ph type="subTitle" idx="13"/>
          </p:nvPr>
        </p:nvSpPr>
        <p:spPr>
          <a:xfrm>
            <a:off x="720000" y="3493600"/>
            <a:ext cx="2349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Testing</a:t>
            </a:r>
            <a:endParaRPr dirty="0">
              <a:solidFill>
                <a:schemeClr val="dk1"/>
              </a:solidFill>
            </a:endParaRPr>
          </a:p>
        </p:txBody>
      </p:sp>
      <p:sp>
        <p:nvSpPr>
          <p:cNvPr id="319" name="Google Shape;319;p32"/>
          <p:cNvSpPr txBox="1">
            <a:spLocks noGrp="1"/>
          </p:cNvSpPr>
          <p:nvPr>
            <p:ph type="subTitle" idx="14"/>
          </p:nvPr>
        </p:nvSpPr>
        <p:spPr>
          <a:xfrm>
            <a:off x="3395550" y="3493600"/>
            <a:ext cx="2352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Deployment</a:t>
            </a:r>
            <a:endParaRPr dirty="0"/>
          </a:p>
        </p:txBody>
      </p:sp>
      <p:sp>
        <p:nvSpPr>
          <p:cNvPr id="320" name="Google Shape;320;p32"/>
          <p:cNvSpPr txBox="1">
            <a:spLocks noGrp="1"/>
          </p:cNvSpPr>
          <p:nvPr>
            <p:ph type="subTitle" idx="15"/>
          </p:nvPr>
        </p:nvSpPr>
        <p:spPr>
          <a:xfrm>
            <a:off x="6074100" y="3493600"/>
            <a:ext cx="23499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Potential Impact</a:t>
            </a:r>
            <a:endParaRPr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3"/>
          <p:cNvSpPr txBox="1">
            <a:spLocks noGrp="1"/>
          </p:cNvSpPr>
          <p:nvPr>
            <p:ph type="title"/>
          </p:nvPr>
        </p:nvSpPr>
        <p:spPr>
          <a:xfrm>
            <a:off x="5113000" y="2144600"/>
            <a:ext cx="3315900" cy="17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Definition</a:t>
            </a:r>
            <a:endParaRPr dirty="0"/>
          </a:p>
        </p:txBody>
      </p:sp>
      <p:pic>
        <p:nvPicPr>
          <p:cNvPr id="326" name="Google Shape;326;p33"/>
          <p:cNvPicPr preferRelativeResize="0">
            <a:picLocks noGrp="1"/>
          </p:cNvPicPr>
          <p:nvPr>
            <p:ph type="pic" idx="3"/>
          </p:nvPr>
        </p:nvPicPr>
        <p:blipFill rotWithShape="1">
          <a:blip r:embed="rId3">
            <a:alphaModFix/>
          </a:blip>
          <a:srcRect l="5644" r="36877"/>
          <a:stretch/>
        </p:blipFill>
        <p:spPr>
          <a:xfrm>
            <a:off x="713700" y="537300"/>
            <a:ext cx="4159774" cy="4068900"/>
          </a:xfrm>
          <a:prstGeom prst="rect">
            <a:avLst/>
          </a:prstGeom>
        </p:spPr>
      </p:pic>
      <p:sp>
        <p:nvSpPr>
          <p:cNvPr id="327" name="Google Shape;327;p33"/>
          <p:cNvSpPr txBox="1">
            <a:spLocks noGrp="1"/>
          </p:cNvSpPr>
          <p:nvPr>
            <p:ph type="title" idx="2"/>
          </p:nvPr>
        </p:nvSpPr>
        <p:spPr>
          <a:xfrm>
            <a:off x="5198450" y="1226600"/>
            <a:ext cx="1334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328" name="Google Shape;328;p33"/>
          <p:cNvGrpSpPr/>
          <p:nvPr/>
        </p:nvGrpSpPr>
        <p:grpSpPr>
          <a:xfrm rot="4138719">
            <a:off x="241180" y="-693497"/>
            <a:ext cx="1766983" cy="2778565"/>
            <a:chOff x="3872650" y="2602275"/>
            <a:chExt cx="648700" cy="1020075"/>
          </a:xfrm>
        </p:grpSpPr>
        <p:sp>
          <p:nvSpPr>
            <p:cNvPr id="329" name="Google Shape;329;p33"/>
            <p:cNvSpPr/>
            <p:nvPr/>
          </p:nvSpPr>
          <p:spPr>
            <a:xfrm>
              <a:off x="4011300" y="2602275"/>
              <a:ext cx="510050" cy="1020075"/>
            </a:xfrm>
            <a:custGeom>
              <a:avLst/>
              <a:gdLst/>
              <a:ahLst/>
              <a:cxnLst/>
              <a:rect l="l" t="t" r="r" b="b"/>
              <a:pathLst>
                <a:path w="20402" h="40803" extrusionOk="0">
                  <a:moveTo>
                    <a:pt x="0" y="0"/>
                  </a:moveTo>
                  <a:lnTo>
                    <a:pt x="0" y="107"/>
                  </a:lnTo>
                  <a:cubicBezTo>
                    <a:pt x="1966" y="122"/>
                    <a:pt x="3931" y="122"/>
                    <a:pt x="5897" y="138"/>
                  </a:cubicBezTo>
                  <a:cubicBezTo>
                    <a:pt x="7847" y="153"/>
                    <a:pt x="9812" y="153"/>
                    <a:pt x="11778" y="183"/>
                  </a:cubicBezTo>
                  <a:cubicBezTo>
                    <a:pt x="13377" y="183"/>
                    <a:pt x="15358" y="183"/>
                    <a:pt x="17095" y="732"/>
                  </a:cubicBezTo>
                  <a:cubicBezTo>
                    <a:pt x="18497" y="1189"/>
                    <a:pt x="20173" y="2255"/>
                    <a:pt x="20249" y="3794"/>
                  </a:cubicBezTo>
                  <a:cubicBezTo>
                    <a:pt x="20340" y="5379"/>
                    <a:pt x="18710" y="6659"/>
                    <a:pt x="17323" y="7451"/>
                  </a:cubicBezTo>
                  <a:cubicBezTo>
                    <a:pt x="15769" y="8350"/>
                    <a:pt x="14017" y="9051"/>
                    <a:pt x="12341" y="9751"/>
                  </a:cubicBezTo>
                  <a:cubicBezTo>
                    <a:pt x="11046" y="10285"/>
                    <a:pt x="9721" y="10848"/>
                    <a:pt x="8487" y="11473"/>
                  </a:cubicBezTo>
                  <a:cubicBezTo>
                    <a:pt x="6018" y="12707"/>
                    <a:pt x="2971" y="14779"/>
                    <a:pt x="2438" y="17659"/>
                  </a:cubicBezTo>
                  <a:cubicBezTo>
                    <a:pt x="1950" y="20386"/>
                    <a:pt x="3870" y="22824"/>
                    <a:pt x="5059" y="24043"/>
                  </a:cubicBezTo>
                  <a:cubicBezTo>
                    <a:pt x="6308" y="25323"/>
                    <a:pt x="7831" y="26450"/>
                    <a:pt x="9294" y="27532"/>
                  </a:cubicBezTo>
                  <a:cubicBezTo>
                    <a:pt x="9919" y="28004"/>
                    <a:pt x="10574" y="28476"/>
                    <a:pt x="11183" y="28949"/>
                  </a:cubicBezTo>
                  <a:cubicBezTo>
                    <a:pt x="12951" y="30350"/>
                    <a:pt x="15084" y="32240"/>
                    <a:pt x="15891" y="34616"/>
                  </a:cubicBezTo>
                  <a:cubicBezTo>
                    <a:pt x="16684" y="36978"/>
                    <a:pt x="15739" y="39492"/>
                    <a:pt x="13591" y="40726"/>
                  </a:cubicBezTo>
                  <a:lnTo>
                    <a:pt x="13621" y="40802"/>
                  </a:lnTo>
                  <a:cubicBezTo>
                    <a:pt x="15815" y="39553"/>
                    <a:pt x="16790" y="36978"/>
                    <a:pt x="15967" y="34540"/>
                  </a:cubicBezTo>
                  <a:cubicBezTo>
                    <a:pt x="15145" y="32133"/>
                    <a:pt x="13012" y="30228"/>
                    <a:pt x="11214" y="28842"/>
                  </a:cubicBezTo>
                  <a:cubicBezTo>
                    <a:pt x="10620" y="28339"/>
                    <a:pt x="9965" y="27867"/>
                    <a:pt x="9340" y="27410"/>
                  </a:cubicBezTo>
                  <a:cubicBezTo>
                    <a:pt x="7862" y="26328"/>
                    <a:pt x="6338" y="25216"/>
                    <a:pt x="5104" y="23951"/>
                  </a:cubicBezTo>
                  <a:cubicBezTo>
                    <a:pt x="3946" y="22748"/>
                    <a:pt x="2042" y="20325"/>
                    <a:pt x="2529" y="17644"/>
                  </a:cubicBezTo>
                  <a:cubicBezTo>
                    <a:pt x="3063" y="14825"/>
                    <a:pt x="6095" y="12753"/>
                    <a:pt x="8532" y="11534"/>
                  </a:cubicBezTo>
                  <a:cubicBezTo>
                    <a:pt x="9766" y="10925"/>
                    <a:pt x="11107" y="10361"/>
                    <a:pt x="12387" y="9828"/>
                  </a:cubicBezTo>
                  <a:cubicBezTo>
                    <a:pt x="14078" y="9127"/>
                    <a:pt x="15815" y="8411"/>
                    <a:pt x="17369" y="7512"/>
                  </a:cubicBezTo>
                  <a:cubicBezTo>
                    <a:pt x="19929" y="6049"/>
                    <a:pt x="20401" y="4678"/>
                    <a:pt x="20340" y="3779"/>
                  </a:cubicBezTo>
                  <a:cubicBezTo>
                    <a:pt x="20249" y="2194"/>
                    <a:pt x="18542" y="1097"/>
                    <a:pt x="17110" y="640"/>
                  </a:cubicBezTo>
                  <a:cubicBezTo>
                    <a:pt x="15358" y="77"/>
                    <a:pt x="13347" y="77"/>
                    <a:pt x="11762" y="77"/>
                  </a:cubicBezTo>
                  <a:cubicBezTo>
                    <a:pt x="9797" y="61"/>
                    <a:pt x="7847" y="61"/>
                    <a:pt x="5897" y="46"/>
                  </a:cubicBezTo>
                  <a:cubicBezTo>
                    <a:pt x="3931" y="31"/>
                    <a:pt x="1966" y="3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872650" y="2655225"/>
              <a:ext cx="532900" cy="945775"/>
            </a:xfrm>
            <a:custGeom>
              <a:avLst/>
              <a:gdLst/>
              <a:ahLst/>
              <a:cxnLst/>
              <a:rect l="l" t="t" r="r" b="b"/>
              <a:pathLst>
                <a:path w="21316" h="37831" extrusionOk="0">
                  <a:moveTo>
                    <a:pt x="7466" y="0"/>
                  </a:moveTo>
                  <a:lnTo>
                    <a:pt x="7451" y="107"/>
                  </a:lnTo>
                  <a:cubicBezTo>
                    <a:pt x="9035" y="274"/>
                    <a:pt x="10589" y="457"/>
                    <a:pt x="12174" y="640"/>
                  </a:cubicBezTo>
                  <a:cubicBezTo>
                    <a:pt x="13743" y="808"/>
                    <a:pt x="15312" y="975"/>
                    <a:pt x="16882" y="1143"/>
                  </a:cubicBezTo>
                  <a:cubicBezTo>
                    <a:pt x="17796" y="1250"/>
                    <a:pt x="18695" y="1356"/>
                    <a:pt x="19472" y="1676"/>
                  </a:cubicBezTo>
                  <a:cubicBezTo>
                    <a:pt x="20325" y="2042"/>
                    <a:pt x="20934" y="2636"/>
                    <a:pt x="21011" y="3245"/>
                  </a:cubicBezTo>
                  <a:cubicBezTo>
                    <a:pt x="21178" y="4480"/>
                    <a:pt x="19426" y="5363"/>
                    <a:pt x="18360" y="5759"/>
                  </a:cubicBezTo>
                  <a:cubicBezTo>
                    <a:pt x="16607" y="6445"/>
                    <a:pt x="14749" y="6963"/>
                    <a:pt x="12936" y="7451"/>
                  </a:cubicBezTo>
                  <a:cubicBezTo>
                    <a:pt x="12143" y="7664"/>
                    <a:pt x="11305" y="7892"/>
                    <a:pt x="10498" y="8136"/>
                  </a:cubicBezTo>
                  <a:cubicBezTo>
                    <a:pt x="8258" y="8807"/>
                    <a:pt x="5424" y="9812"/>
                    <a:pt x="3276" y="11473"/>
                  </a:cubicBezTo>
                  <a:cubicBezTo>
                    <a:pt x="1097" y="13179"/>
                    <a:pt x="0" y="15434"/>
                    <a:pt x="412" y="17445"/>
                  </a:cubicBezTo>
                  <a:cubicBezTo>
                    <a:pt x="945" y="20249"/>
                    <a:pt x="4023" y="22229"/>
                    <a:pt x="6963" y="23814"/>
                  </a:cubicBezTo>
                  <a:cubicBezTo>
                    <a:pt x="7146" y="23905"/>
                    <a:pt x="7344" y="24027"/>
                    <a:pt x="7527" y="24119"/>
                  </a:cubicBezTo>
                  <a:cubicBezTo>
                    <a:pt x="10330" y="25597"/>
                    <a:pt x="13225" y="27151"/>
                    <a:pt x="14505" y="29543"/>
                  </a:cubicBezTo>
                  <a:cubicBezTo>
                    <a:pt x="15160" y="30807"/>
                    <a:pt x="15267" y="32270"/>
                    <a:pt x="14779" y="33672"/>
                  </a:cubicBezTo>
                  <a:cubicBezTo>
                    <a:pt x="14185" y="35424"/>
                    <a:pt x="12768" y="36902"/>
                    <a:pt x="10894" y="37740"/>
                  </a:cubicBezTo>
                  <a:lnTo>
                    <a:pt x="10940" y="37831"/>
                  </a:lnTo>
                  <a:cubicBezTo>
                    <a:pt x="12829" y="36993"/>
                    <a:pt x="14261" y="35485"/>
                    <a:pt x="14916" y="33733"/>
                  </a:cubicBezTo>
                  <a:cubicBezTo>
                    <a:pt x="15419" y="32285"/>
                    <a:pt x="15312" y="30807"/>
                    <a:pt x="14627" y="29527"/>
                  </a:cubicBezTo>
                  <a:cubicBezTo>
                    <a:pt x="13362" y="27105"/>
                    <a:pt x="10437" y="25566"/>
                    <a:pt x="7618" y="24058"/>
                  </a:cubicBezTo>
                  <a:cubicBezTo>
                    <a:pt x="7435" y="23966"/>
                    <a:pt x="7237" y="23844"/>
                    <a:pt x="7055" y="23753"/>
                  </a:cubicBezTo>
                  <a:cubicBezTo>
                    <a:pt x="4114" y="22199"/>
                    <a:pt x="1067" y="20234"/>
                    <a:pt x="534" y="17476"/>
                  </a:cubicBezTo>
                  <a:cubicBezTo>
                    <a:pt x="153" y="15465"/>
                    <a:pt x="1219" y="13255"/>
                    <a:pt x="3383" y="11564"/>
                  </a:cubicBezTo>
                  <a:cubicBezTo>
                    <a:pt x="5516" y="9904"/>
                    <a:pt x="8334" y="8913"/>
                    <a:pt x="10559" y="8228"/>
                  </a:cubicBezTo>
                  <a:cubicBezTo>
                    <a:pt x="11351" y="7999"/>
                    <a:pt x="12189" y="7771"/>
                    <a:pt x="12997" y="7542"/>
                  </a:cubicBezTo>
                  <a:cubicBezTo>
                    <a:pt x="14810" y="7039"/>
                    <a:pt x="16668" y="6521"/>
                    <a:pt x="18421" y="5851"/>
                  </a:cubicBezTo>
                  <a:cubicBezTo>
                    <a:pt x="19502" y="5439"/>
                    <a:pt x="21315" y="4541"/>
                    <a:pt x="21148" y="3230"/>
                  </a:cubicBezTo>
                  <a:cubicBezTo>
                    <a:pt x="21056" y="2575"/>
                    <a:pt x="20416" y="1950"/>
                    <a:pt x="19533" y="1585"/>
                  </a:cubicBezTo>
                  <a:cubicBezTo>
                    <a:pt x="18725" y="1265"/>
                    <a:pt x="17826" y="1143"/>
                    <a:pt x="16897" y="1052"/>
                  </a:cubicBezTo>
                  <a:cubicBezTo>
                    <a:pt x="15343" y="884"/>
                    <a:pt x="13758" y="716"/>
                    <a:pt x="12189" y="533"/>
                  </a:cubicBezTo>
                  <a:cubicBezTo>
                    <a:pt x="10620" y="351"/>
                    <a:pt x="9050" y="183"/>
                    <a:pt x="7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4"/>
          <p:cNvSpPr txBox="1">
            <a:spLocks noGrp="1"/>
          </p:cNvSpPr>
          <p:nvPr>
            <p:ph type="title"/>
          </p:nvPr>
        </p:nvSpPr>
        <p:spPr>
          <a:xfrm>
            <a:off x="720000" y="547770"/>
            <a:ext cx="3309000" cy="6636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Introduction</a:t>
            </a:r>
            <a:endParaRPr sz="3600" dirty="0"/>
          </a:p>
        </p:txBody>
      </p:sp>
      <p:pic>
        <p:nvPicPr>
          <p:cNvPr id="336" name="Google Shape;336;p34"/>
          <p:cNvPicPr preferRelativeResize="0">
            <a:picLocks noGrp="1"/>
          </p:cNvPicPr>
          <p:nvPr>
            <p:ph type="pic" idx="2"/>
          </p:nvPr>
        </p:nvPicPr>
        <p:blipFill rotWithShape="1">
          <a:blip r:embed="rId3">
            <a:alphaModFix/>
          </a:blip>
          <a:srcRect l="1969" t="31986" r="1969"/>
          <a:stretch/>
        </p:blipFill>
        <p:spPr>
          <a:xfrm>
            <a:off x="4572050" y="535000"/>
            <a:ext cx="3856851" cy="4073401"/>
          </a:xfrm>
          <a:prstGeom prst="rect">
            <a:avLst/>
          </a:prstGeom>
        </p:spPr>
      </p:pic>
      <p:sp>
        <p:nvSpPr>
          <p:cNvPr id="337" name="Google Shape;337;p34"/>
          <p:cNvSpPr txBox="1">
            <a:spLocks noGrp="1"/>
          </p:cNvSpPr>
          <p:nvPr>
            <p:ph type="body" idx="1"/>
          </p:nvPr>
        </p:nvSpPr>
        <p:spPr>
          <a:xfrm>
            <a:off x="752550" y="1213668"/>
            <a:ext cx="3309000" cy="2716063"/>
          </a:xfrm>
          <a:prstGeom prst="rect">
            <a:avLst/>
          </a:prstGeom>
        </p:spPr>
        <p:txBody>
          <a:bodyPr spcFirstLastPara="1" wrap="square" lIns="91425" tIns="91425" rIns="91425" bIns="91425" anchor="t" anchorCtr="0">
            <a:noAutofit/>
          </a:bodyPr>
          <a:lstStyle/>
          <a:p>
            <a:pPr marL="171450" indent="-171450"/>
            <a:r>
              <a:rPr lang="en-US" b="1" i="1" dirty="0">
                <a:solidFill>
                  <a:schemeClr val="dk1"/>
                </a:solidFill>
              </a:rPr>
              <a:t>Hypertension</a:t>
            </a:r>
            <a:r>
              <a:rPr lang="en-US" dirty="0">
                <a:solidFill>
                  <a:schemeClr val="dk1"/>
                </a:solidFill>
              </a:rPr>
              <a:t>, also known as high blood pressure, is one of the hardest diseases to get an early diagnosis for. It rarely has any distinct symptoms, and if there are any, they're not flagged until it's too late to prevent it. </a:t>
            </a:r>
          </a:p>
          <a:p>
            <a:pPr marL="0" lvl="0" indent="0" algn="l" rtl="0">
              <a:spcBef>
                <a:spcPts val="0"/>
              </a:spcBef>
              <a:spcAft>
                <a:spcPts val="0"/>
              </a:spcAft>
              <a:buNone/>
            </a:pPr>
            <a:endParaRPr lang="en-US" dirty="0">
              <a:solidFill>
                <a:schemeClr val="dk1"/>
              </a:solidFill>
            </a:endParaRPr>
          </a:p>
          <a:p>
            <a:pPr marL="171450" indent="-171450"/>
            <a:r>
              <a:rPr lang="en-US" dirty="0">
                <a:solidFill>
                  <a:schemeClr val="dk1"/>
                </a:solidFill>
              </a:rPr>
              <a:t>Being one of the major causes of cardiovascular diseases, it is not a disease to be ignored. Hence why </a:t>
            </a:r>
            <a:r>
              <a:rPr lang="en-US" b="1" i="1" dirty="0">
                <a:solidFill>
                  <a:schemeClr val="dk1"/>
                </a:solidFill>
              </a:rPr>
              <a:t>early detection </a:t>
            </a:r>
            <a:r>
              <a:rPr lang="en-US" dirty="0">
                <a:solidFill>
                  <a:schemeClr val="dk1"/>
                </a:solidFill>
              </a:rPr>
              <a:t>is the best solution to preventing heart complications and improve patients suffering from it significantly.</a:t>
            </a:r>
          </a:p>
        </p:txBody>
      </p:sp>
      <p:grpSp>
        <p:nvGrpSpPr>
          <p:cNvPr id="338" name="Google Shape;338;p34"/>
          <p:cNvGrpSpPr/>
          <p:nvPr/>
        </p:nvGrpSpPr>
        <p:grpSpPr>
          <a:xfrm>
            <a:off x="476250" y="4470350"/>
            <a:ext cx="1084500" cy="276300"/>
            <a:chOff x="6638925" y="619125"/>
            <a:chExt cx="1084500" cy="276300"/>
          </a:xfrm>
        </p:grpSpPr>
        <p:sp>
          <p:nvSpPr>
            <p:cNvPr id="339" name="Google Shape;339;p34"/>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1"/>
          <p:cNvSpPr txBox="1">
            <a:spLocks noGrp="1"/>
          </p:cNvSpPr>
          <p:nvPr>
            <p:ph type="title"/>
          </p:nvPr>
        </p:nvSpPr>
        <p:spPr>
          <a:xfrm>
            <a:off x="901707" y="484260"/>
            <a:ext cx="7704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OUR OBJECTIVES</a:t>
            </a:r>
            <a:endParaRPr dirty="0"/>
          </a:p>
        </p:txBody>
      </p:sp>
      <p:pic>
        <p:nvPicPr>
          <p:cNvPr id="435" name="Google Shape;435;p41"/>
          <p:cNvPicPr preferRelativeResize="0"/>
          <p:nvPr/>
        </p:nvPicPr>
        <p:blipFill>
          <a:blip r:embed="rId3"/>
          <a:srcRect/>
          <a:stretch/>
        </p:blipFill>
        <p:spPr>
          <a:xfrm>
            <a:off x="538294" y="1143001"/>
            <a:ext cx="4431896" cy="2901950"/>
          </a:xfrm>
          <a:prstGeom prst="rect">
            <a:avLst/>
          </a:prstGeom>
          <a:noFill/>
          <a:ln>
            <a:noFill/>
          </a:ln>
        </p:spPr>
      </p:pic>
      <p:sp>
        <p:nvSpPr>
          <p:cNvPr id="3" name="Google Shape;337;p34">
            <a:extLst>
              <a:ext uri="{FF2B5EF4-FFF2-40B4-BE49-F238E27FC236}">
                <a16:creationId xmlns:a16="http://schemas.microsoft.com/office/drawing/2014/main" id="{06CE2FB2-2980-90C9-FE12-74819E9FE033}"/>
              </a:ext>
            </a:extLst>
          </p:cNvPr>
          <p:cNvSpPr txBox="1">
            <a:spLocks/>
          </p:cNvSpPr>
          <p:nvPr/>
        </p:nvSpPr>
        <p:spPr>
          <a:xfrm>
            <a:off x="5296707" y="1213718"/>
            <a:ext cx="3309000" cy="344552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ü"/>
            </a:pPr>
            <a:r>
              <a:rPr lang="en-US" dirty="0">
                <a:solidFill>
                  <a:schemeClr val="dk1"/>
                </a:solidFill>
              </a:rPr>
              <a:t>       Our </a:t>
            </a:r>
            <a:r>
              <a:rPr lang="en-US" b="1" i="1" dirty="0">
                <a:solidFill>
                  <a:schemeClr val="dk1"/>
                </a:solidFill>
              </a:rPr>
              <a:t>objective</a:t>
            </a:r>
            <a:r>
              <a:rPr lang="en-US" dirty="0">
                <a:solidFill>
                  <a:schemeClr val="dk1"/>
                </a:solidFill>
              </a:rPr>
              <a:t>, therefore, is to develop a prediction model that's AI-driven. The work of this model would be to use patient data (medical history, age, etc.) to predict whether a patient is a strong candidate for hypertension or not. </a:t>
            </a:r>
          </a:p>
          <a:p>
            <a:pPr marL="285750" lvl="1" indent="-285750">
              <a:buFont typeface="Wingdings" panose="05000000000000000000" pitchFamily="2" charset="2"/>
              <a:buChar char="ü"/>
            </a:pPr>
            <a:r>
              <a:rPr lang="en-US" dirty="0">
                <a:solidFill>
                  <a:schemeClr val="dk1"/>
                </a:solidFill>
              </a:rPr>
              <a:t>       The idea is to platform this on a </a:t>
            </a:r>
            <a:r>
              <a:rPr lang="en-US" b="1" i="1" dirty="0">
                <a:solidFill>
                  <a:schemeClr val="dk1"/>
                </a:solidFill>
              </a:rPr>
              <a:t>web-based interface </a:t>
            </a:r>
            <a:r>
              <a:rPr lang="en-US" dirty="0">
                <a:solidFill>
                  <a:schemeClr val="dk1"/>
                </a:solidFill>
              </a:rPr>
              <a:t>that can then be used by medical personnel to enter patient data and access their patients’ diagnoses. Thereafter, the doctor can be able to recommend a change in lifestyle and/or a referral to a nutritionist.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DESIGN</a:t>
            </a:r>
            <a:endParaRPr dirty="0"/>
          </a:p>
        </p:txBody>
      </p:sp>
      <p:graphicFrame>
        <p:nvGraphicFramePr>
          <p:cNvPr id="537" name="Google Shape;537;p48"/>
          <p:cNvGraphicFramePr/>
          <p:nvPr>
            <p:extLst>
              <p:ext uri="{D42A27DB-BD31-4B8C-83A1-F6EECF244321}">
                <p14:modId xmlns:p14="http://schemas.microsoft.com/office/powerpoint/2010/main" val="717307295"/>
              </p:ext>
            </p:extLst>
          </p:nvPr>
        </p:nvGraphicFramePr>
        <p:xfrm>
          <a:off x="626165" y="1300875"/>
          <a:ext cx="3707785" cy="3307625"/>
        </p:xfrm>
        <a:graphic>
          <a:graphicData uri="http://schemas.openxmlformats.org/drawingml/2006/table">
            <a:tbl>
              <a:tblPr>
                <a:noFill/>
                <a:tableStyleId>{1C8A7437-B6A5-4110-866D-321FCC46B123}</a:tableStyleId>
              </a:tblPr>
              <a:tblGrid>
                <a:gridCol w="1231710">
                  <a:extLst>
                    <a:ext uri="{9D8B030D-6E8A-4147-A177-3AD203B41FA5}">
                      <a16:colId xmlns:a16="http://schemas.microsoft.com/office/drawing/2014/main" val="20000"/>
                    </a:ext>
                  </a:extLst>
                </a:gridCol>
                <a:gridCol w="2476075">
                  <a:extLst>
                    <a:ext uri="{9D8B030D-6E8A-4147-A177-3AD203B41FA5}">
                      <a16:colId xmlns:a16="http://schemas.microsoft.com/office/drawing/2014/main" val="20001"/>
                    </a:ext>
                  </a:extLst>
                </a:gridCol>
              </a:tblGrid>
              <a:tr h="347125">
                <a:tc gridSpan="2">
                  <a:txBody>
                    <a:bodyPr/>
                    <a:lstStyle/>
                    <a:p>
                      <a:pPr marL="0" lvl="0" indent="0" algn="l" rtl="0">
                        <a:spcBef>
                          <a:spcPts val="0"/>
                        </a:spcBef>
                        <a:spcAft>
                          <a:spcPts val="0"/>
                        </a:spcAft>
                        <a:buNone/>
                      </a:pPr>
                      <a:r>
                        <a:rPr lang="en" dirty="0">
                          <a:solidFill>
                            <a:schemeClr val="dk1"/>
                          </a:solidFill>
                          <a:latin typeface="Pathway Extreme SemiBold"/>
                          <a:ea typeface="Pathway Extreme SemiBold"/>
                          <a:cs typeface="Pathway Extreme SemiBold"/>
                          <a:sym typeface="Pathway Extreme SemiBold"/>
                        </a:rPr>
                        <a:t>System Architecture</a:t>
                      </a:r>
                      <a:endParaRPr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hMerge="1">
                  <a:txBody>
                    <a:bodyPr/>
                    <a:lstStyle/>
                    <a:p>
                      <a:endParaRPr lang="en-KE"/>
                    </a:p>
                  </a:txBody>
                  <a:tcPr/>
                </a:tc>
                <a:extLst>
                  <a:ext uri="{0D108BD9-81ED-4DB2-BD59-A6C34878D82A}">
                    <a16:rowId xmlns:a16="http://schemas.microsoft.com/office/drawing/2014/main" val="10000"/>
                  </a:ext>
                </a:extLst>
              </a:tr>
              <a:tr h="592100">
                <a:tc>
                  <a:txBody>
                    <a:bodyPr/>
                    <a:lstStyle/>
                    <a:p>
                      <a:pPr marL="0" lvl="0" indent="0" algn="l" rtl="0">
                        <a:spcBef>
                          <a:spcPts val="0"/>
                        </a:spcBef>
                        <a:spcAft>
                          <a:spcPts val="0"/>
                        </a:spcAft>
                        <a:buNone/>
                      </a:pPr>
                      <a:r>
                        <a:rPr lang="en" sz="1100" dirty="0">
                          <a:solidFill>
                            <a:schemeClr val="dk1"/>
                          </a:solidFill>
                          <a:latin typeface="Pathway Extreme SemiBold"/>
                          <a:ea typeface="Pathway Extreme SemiBold"/>
                          <a:cs typeface="Pathway Extreme SemiBold"/>
                          <a:sym typeface="Pathway Extreme SemiBold"/>
                        </a:rPr>
                        <a:t>Data Collection</a:t>
                      </a:r>
                      <a:endParaRPr sz="1100"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Hypertension dataset from Kaggle</a:t>
                      </a:r>
                      <a:endParaRPr sz="1000" dirty="0">
                        <a:solidFill>
                          <a:schemeClr val="dk1"/>
                        </a:solidFill>
                        <a:latin typeface="Poppins"/>
                        <a:ea typeface="Poppins"/>
                        <a:cs typeface="Poppins"/>
                        <a:sym typeface="Poppins"/>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592100">
                <a:tc>
                  <a:txBody>
                    <a:bodyPr/>
                    <a:lstStyle/>
                    <a:p>
                      <a:pPr marL="0" lvl="0" indent="0" algn="l" rtl="0">
                        <a:spcBef>
                          <a:spcPts val="0"/>
                        </a:spcBef>
                        <a:spcAft>
                          <a:spcPts val="0"/>
                        </a:spcAft>
                        <a:buNone/>
                      </a:pPr>
                      <a:r>
                        <a:rPr lang="en" sz="1050" dirty="0">
                          <a:solidFill>
                            <a:schemeClr val="dk1"/>
                          </a:solidFill>
                          <a:latin typeface="Pathway Extreme SemiBold"/>
                          <a:ea typeface="Pathway Extreme SemiBold"/>
                          <a:cs typeface="Pathway Extreme SemiBold"/>
                          <a:sym typeface="Pathway Extreme SemiBold"/>
                        </a:rPr>
                        <a:t>Data Preprocessing</a:t>
                      </a:r>
                      <a:endParaRPr sz="1050"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Data Cleaning &amp; Normalization</a:t>
                      </a:r>
                      <a:endParaRPr sz="1000" dirty="0">
                        <a:solidFill>
                          <a:schemeClr val="dk1"/>
                        </a:solidFill>
                        <a:latin typeface="Poppins"/>
                        <a:ea typeface="Poppins"/>
                        <a:cs typeface="Poppins"/>
                        <a:sym typeface="Poppins"/>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592100">
                <a:tc>
                  <a:txBody>
                    <a:bodyPr/>
                    <a:lstStyle/>
                    <a:p>
                      <a:pPr marL="0" lvl="0" indent="0" algn="l" rtl="0">
                        <a:spcBef>
                          <a:spcPts val="0"/>
                        </a:spcBef>
                        <a:spcAft>
                          <a:spcPts val="0"/>
                        </a:spcAft>
                        <a:buNone/>
                      </a:pPr>
                      <a:r>
                        <a:rPr lang="en" sz="1100" dirty="0">
                          <a:solidFill>
                            <a:schemeClr val="dk1"/>
                          </a:solidFill>
                          <a:latin typeface="Pathway Extreme SemiBold"/>
                          <a:ea typeface="Pathway Extreme SemiBold"/>
                          <a:cs typeface="Pathway Extreme SemiBold"/>
                          <a:sym typeface="Pathway Extreme SemiBold"/>
                        </a:rPr>
                        <a:t>Model Training</a:t>
                      </a:r>
                      <a:endParaRPr sz="1100"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Used 5 models: SVM, Random Forest, Gradient Boosting, etc.</a:t>
                      </a:r>
                      <a:endParaRPr sz="1000" dirty="0">
                        <a:solidFill>
                          <a:schemeClr val="dk1"/>
                        </a:solidFill>
                        <a:latin typeface="Poppins"/>
                        <a:ea typeface="Poppins"/>
                        <a:cs typeface="Poppins"/>
                        <a:sym typeface="Poppins"/>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592100">
                <a:tc>
                  <a:txBody>
                    <a:bodyPr/>
                    <a:lstStyle/>
                    <a:p>
                      <a:pPr marL="0" lvl="0" indent="0" algn="l" rtl="0">
                        <a:spcBef>
                          <a:spcPts val="0"/>
                        </a:spcBef>
                        <a:spcAft>
                          <a:spcPts val="0"/>
                        </a:spcAft>
                        <a:buNone/>
                      </a:pPr>
                      <a:r>
                        <a:rPr lang="en" sz="1100" dirty="0">
                          <a:solidFill>
                            <a:schemeClr val="dk1"/>
                          </a:solidFill>
                          <a:latin typeface="Pathway Extreme SemiBold"/>
                          <a:ea typeface="Pathway Extreme SemiBold"/>
                          <a:cs typeface="Pathway Extreme SemiBold"/>
                          <a:sym typeface="Pathway Extreme SemiBold"/>
                        </a:rPr>
                        <a:t>Model Evaluation</a:t>
                      </a:r>
                      <a:endParaRPr sz="1100"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Test Accuracy, Recall, F1 Score, etc.</a:t>
                      </a:r>
                      <a:endParaRPr sz="1000" dirty="0">
                        <a:solidFill>
                          <a:schemeClr val="dk1"/>
                        </a:solidFill>
                        <a:latin typeface="Poppins"/>
                        <a:ea typeface="Poppins"/>
                        <a:cs typeface="Poppins"/>
                        <a:sym typeface="Poppins"/>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592100">
                <a:tc>
                  <a:txBody>
                    <a:bodyPr/>
                    <a:lstStyle/>
                    <a:p>
                      <a:pPr marL="0" lvl="0" indent="0" algn="l" rtl="0">
                        <a:spcBef>
                          <a:spcPts val="0"/>
                        </a:spcBef>
                        <a:spcAft>
                          <a:spcPts val="0"/>
                        </a:spcAft>
                        <a:buNone/>
                      </a:pPr>
                      <a:r>
                        <a:rPr lang="en" sz="1100" dirty="0">
                          <a:solidFill>
                            <a:schemeClr val="dk1"/>
                          </a:solidFill>
                          <a:latin typeface="Pathway Extreme SemiBold"/>
                          <a:ea typeface="Pathway Extreme SemiBold"/>
                          <a:cs typeface="Pathway Extreme SemiBold"/>
                          <a:sym typeface="Pathway Extreme SemiBold"/>
                        </a:rPr>
                        <a:t>Deployment</a:t>
                      </a:r>
                      <a:endParaRPr sz="1100" dirty="0">
                        <a:solidFill>
                          <a:schemeClr val="dk1"/>
                        </a:solidFill>
                        <a:latin typeface="Pathway Extreme SemiBold"/>
                        <a:ea typeface="Pathway Extreme SemiBold"/>
                        <a:cs typeface="Pathway Extreme SemiBold"/>
                        <a:sym typeface="Pathway Extreme SemiBold"/>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User-friendly Interface </a:t>
                      </a:r>
                    </a:p>
                    <a:p>
                      <a:pPr marL="0" lvl="0" indent="0" algn="l" rtl="0">
                        <a:spcBef>
                          <a:spcPts val="0"/>
                        </a:spcBef>
                        <a:spcAft>
                          <a:spcPts val="0"/>
                        </a:spcAft>
                        <a:buNone/>
                      </a:pPr>
                      <a:r>
                        <a:rPr lang="en" sz="1000" dirty="0">
                          <a:solidFill>
                            <a:schemeClr val="dk1"/>
                          </a:solidFill>
                          <a:latin typeface="Poppins"/>
                          <a:ea typeface="Poppins"/>
                          <a:cs typeface="Poppins"/>
                          <a:sym typeface="Poppins"/>
                        </a:rPr>
                        <a:t>(built a WIX website)</a:t>
                      </a:r>
                      <a:endParaRPr sz="1000" dirty="0">
                        <a:solidFill>
                          <a:schemeClr val="dk1"/>
                        </a:solidFill>
                        <a:latin typeface="Poppins"/>
                        <a:ea typeface="Poppins"/>
                        <a:cs typeface="Poppins"/>
                        <a:sym typeface="Poppins"/>
                      </a:endParaRPr>
                    </a:p>
                  </a:txBody>
                  <a:tcPr marL="13715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38" name="Google Shape;538;p48"/>
          <p:cNvSpPr txBox="1"/>
          <p:nvPr/>
        </p:nvSpPr>
        <p:spPr>
          <a:xfrm>
            <a:off x="4676850" y="1300875"/>
            <a:ext cx="3613800" cy="42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Pathway Extreme"/>
                <a:ea typeface="Pathway Extreme"/>
                <a:cs typeface="Pathway Extreme"/>
                <a:sym typeface="Pathway Extreme"/>
              </a:rPr>
              <a:t>Overview</a:t>
            </a:r>
            <a:endParaRPr sz="1800" b="1" dirty="0">
              <a:solidFill>
                <a:schemeClr val="dk1"/>
              </a:solidFill>
              <a:latin typeface="Pathway Extreme"/>
              <a:ea typeface="Pathway Extreme"/>
              <a:cs typeface="Pathway Extreme"/>
              <a:sym typeface="Pathway Extreme"/>
            </a:endParaRPr>
          </a:p>
        </p:txBody>
      </p:sp>
      <p:sp>
        <p:nvSpPr>
          <p:cNvPr id="539" name="Google Shape;539;p48"/>
          <p:cNvSpPr txBox="1"/>
          <p:nvPr/>
        </p:nvSpPr>
        <p:spPr>
          <a:xfrm>
            <a:off x="4676850" y="1709938"/>
            <a:ext cx="3613800" cy="1053600"/>
          </a:xfrm>
          <a:prstGeom prst="rect">
            <a:avLst/>
          </a:prstGeom>
          <a:noFill/>
          <a:ln>
            <a:noFill/>
          </a:ln>
        </p:spPr>
        <p:txBody>
          <a:bodyPr spcFirstLastPara="1" wrap="square" lIns="91425" tIns="91425" rIns="91425" bIns="91425" anchor="t" anchorCtr="0">
            <a:noAutofit/>
          </a:bodyPr>
          <a:lstStyle/>
          <a:p>
            <a:pPr marL="320040" lvl="0" indent="-304800" algn="l" rtl="0">
              <a:spcBef>
                <a:spcPts val="0"/>
              </a:spcBef>
              <a:spcAft>
                <a:spcPts val="0"/>
              </a:spcAft>
              <a:buClr>
                <a:schemeClr val="dk1"/>
              </a:buClr>
              <a:buSzPts val="1200"/>
              <a:buFont typeface="Poppins"/>
              <a:buChar char="●"/>
            </a:pPr>
            <a:r>
              <a:rPr lang="en-US" sz="1200" dirty="0">
                <a:solidFill>
                  <a:schemeClr val="dk1"/>
                </a:solidFill>
                <a:latin typeface="Poppins"/>
                <a:ea typeface="Poppins"/>
                <a:cs typeface="Poppins"/>
                <a:sym typeface="Poppins"/>
              </a:rPr>
              <a:t>To the left is a brief overview of our project design, essentially the steps we took to achieve the end-goal of our project.</a:t>
            </a:r>
            <a:endParaRPr sz="1200" dirty="0">
              <a:solidFill>
                <a:schemeClr val="dk1"/>
              </a:solidFill>
              <a:latin typeface="Poppins"/>
              <a:ea typeface="Poppins"/>
              <a:cs typeface="Poppins"/>
              <a:sym typeface="Poppins"/>
            </a:endParaRPr>
          </a:p>
        </p:txBody>
      </p:sp>
      <p:sp>
        <p:nvSpPr>
          <p:cNvPr id="540" name="Google Shape;540;p48"/>
          <p:cNvSpPr txBox="1"/>
          <p:nvPr/>
        </p:nvSpPr>
        <p:spPr>
          <a:xfrm>
            <a:off x="4676850" y="2930588"/>
            <a:ext cx="3613800" cy="42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Pathway Extreme"/>
                <a:ea typeface="Pathway Extreme"/>
                <a:cs typeface="Pathway Extreme"/>
                <a:sym typeface="Pathway Extreme"/>
              </a:rPr>
              <a:t>To Note</a:t>
            </a:r>
            <a:endParaRPr sz="1800" b="1" dirty="0">
              <a:solidFill>
                <a:schemeClr val="dk1"/>
              </a:solidFill>
              <a:latin typeface="Pathway Extreme"/>
              <a:ea typeface="Pathway Extreme"/>
              <a:cs typeface="Pathway Extreme"/>
              <a:sym typeface="Pathway Extreme"/>
            </a:endParaRPr>
          </a:p>
        </p:txBody>
      </p:sp>
      <p:sp>
        <p:nvSpPr>
          <p:cNvPr id="541" name="Google Shape;541;p48"/>
          <p:cNvSpPr txBox="1"/>
          <p:nvPr/>
        </p:nvSpPr>
        <p:spPr>
          <a:xfrm>
            <a:off x="4791140" y="3455738"/>
            <a:ext cx="648900" cy="338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accent1"/>
                </a:solidFill>
                <a:latin typeface="Pathway Extreme"/>
                <a:ea typeface="Pathway Extreme"/>
                <a:cs typeface="Pathway Extreme"/>
                <a:sym typeface="Pathway Extreme"/>
              </a:rPr>
              <a:t>01</a:t>
            </a:r>
            <a:endParaRPr sz="2200" b="1">
              <a:solidFill>
                <a:schemeClr val="accent1"/>
              </a:solidFill>
              <a:latin typeface="Pathway Extreme"/>
              <a:ea typeface="Pathway Extreme"/>
              <a:cs typeface="Pathway Extreme"/>
              <a:sym typeface="Pathway Extreme"/>
            </a:endParaRPr>
          </a:p>
        </p:txBody>
      </p:sp>
      <p:sp>
        <p:nvSpPr>
          <p:cNvPr id="542" name="Google Shape;542;p48"/>
          <p:cNvSpPr txBox="1"/>
          <p:nvPr/>
        </p:nvSpPr>
        <p:spPr>
          <a:xfrm>
            <a:off x="5525350" y="3336700"/>
            <a:ext cx="2894100" cy="62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Poppins"/>
                <a:ea typeface="Poppins"/>
                <a:cs typeface="Poppins"/>
                <a:sym typeface="Poppins"/>
              </a:rPr>
              <a:t>We did all our code in Google Colab using Python.</a:t>
            </a:r>
            <a:endParaRPr sz="1200" dirty="0">
              <a:solidFill>
                <a:schemeClr val="dk1"/>
              </a:solidFill>
              <a:latin typeface="Poppins"/>
              <a:ea typeface="Poppins"/>
              <a:cs typeface="Poppins"/>
              <a:sym typeface="Poppins"/>
            </a:endParaRPr>
          </a:p>
        </p:txBody>
      </p:sp>
      <p:sp>
        <p:nvSpPr>
          <p:cNvPr id="543" name="Google Shape;543;p48"/>
          <p:cNvSpPr txBox="1"/>
          <p:nvPr/>
        </p:nvSpPr>
        <p:spPr>
          <a:xfrm>
            <a:off x="4791140" y="4090775"/>
            <a:ext cx="648900" cy="338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accent1"/>
                </a:solidFill>
                <a:latin typeface="Pathway Extreme"/>
                <a:ea typeface="Pathway Extreme"/>
                <a:cs typeface="Pathway Extreme"/>
                <a:sym typeface="Pathway Extreme"/>
              </a:rPr>
              <a:t>02</a:t>
            </a:r>
            <a:endParaRPr sz="2200" b="1">
              <a:solidFill>
                <a:schemeClr val="accent1"/>
              </a:solidFill>
              <a:latin typeface="Pathway Extreme"/>
              <a:ea typeface="Pathway Extreme"/>
              <a:cs typeface="Pathway Extreme"/>
              <a:sym typeface="Pathway Extreme"/>
            </a:endParaRPr>
          </a:p>
        </p:txBody>
      </p:sp>
      <p:sp>
        <p:nvSpPr>
          <p:cNvPr id="544" name="Google Shape;544;p48"/>
          <p:cNvSpPr txBox="1"/>
          <p:nvPr/>
        </p:nvSpPr>
        <p:spPr>
          <a:xfrm>
            <a:off x="5525350" y="3960688"/>
            <a:ext cx="2894100" cy="62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Poppins"/>
                <a:ea typeface="Poppins"/>
                <a:cs typeface="Poppins"/>
                <a:sym typeface="Poppins"/>
              </a:rPr>
              <a:t>For the website, it’s not actually functioning; it’s supposed to be the idea of the website.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DEVELOPMENT &amp; TESTING</a:t>
            </a:r>
            <a:endParaRPr dirty="0"/>
          </a:p>
        </p:txBody>
      </p:sp>
      <p:sp>
        <p:nvSpPr>
          <p:cNvPr id="347" name="Google Shape;347;p35"/>
          <p:cNvSpPr txBox="1">
            <a:spLocks noGrp="1"/>
          </p:cNvSpPr>
          <p:nvPr>
            <p:ph type="subTitle" idx="1"/>
          </p:nvPr>
        </p:nvSpPr>
        <p:spPr>
          <a:xfrm>
            <a:off x="4921200" y="1747711"/>
            <a:ext cx="3108300" cy="286404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500" i="1" dirty="0"/>
              <a:t>    </a:t>
            </a:r>
            <a:r>
              <a:rPr lang="en-US" sz="1500" i="1" u="sng" dirty="0">
                <a:solidFill>
                  <a:schemeClr val="accent1">
                    <a:lumMod val="75000"/>
                  </a:schemeClr>
                </a:solidFill>
              </a:rPr>
              <a:t>Data cleaning</a:t>
            </a:r>
            <a:r>
              <a:rPr lang="en-US" sz="1500" dirty="0">
                <a:solidFill>
                  <a:schemeClr val="accent1">
                    <a:lumMod val="75000"/>
                  </a:schemeClr>
                </a:solidFill>
              </a:rPr>
              <a:t> </a:t>
            </a:r>
            <a:r>
              <a:rPr lang="en-US" sz="1500" dirty="0"/>
              <a:t>has been performed by removing any missing values by using the </a:t>
            </a:r>
            <a:r>
              <a:rPr lang="en-US" sz="1500" b="1" i="1" dirty="0"/>
              <a:t>SimpleImputer</a:t>
            </a:r>
            <a:r>
              <a:rPr lang="en-US" sz="1500" dirty="0"/>
              <a:t> with the </a:t>
            </a:r>
            <a:r>
              <a:rPr lang="en-US" sz="1500" i="1" dirty="0"/>
              <a:t>mean</a:t>
            </a:r>
            <a:r>
              <a:rPr lang="en-US" sz="1500" dirty="0"/>
              <a:t> strategy from the Kaggle dataset.</a:t>
            </a:r>
          </a:p>
          <a:p>
            <a:pPr marL="171450" lvl="0" indent="-171450" algn="l" rtl="0">
              <a:spcBef>
                <a:spcPts val="0"/>
              </a:spcBef>
              <a:spcAft>
                <a:spcPts val="0"/>
              </a:spcAft>
              <a:buFont typeface="Arial" panose="020B0604020202020204" pitchFamily="34" charset="0"/>
              <a:buChar char="•"/>
            </a:pPr>
            <a:r>
              <a:rPr lang="en-US" sz="1500" i="1" dirty="0"/>
              <a:t>    </a:t>
            </a:r>
            <a:r>
              <a:rPr lang="en-US" sz="1500" i="1" u="sng" dirty="0">
                <a:solidFill>
                  <a:schemeClr val="accent1">
                    <a:lumMod val="75000"/>
                  </a:schemeClr>
                </a:solidFill>
              </a:rPr>
              <a:t>Normalization</a:t>
            </a:r>
            <a:r>
              <a:rPr lang="en-US" sz="1500" dirty="0"/>
              <a:t> has also been achieved by standardizing the features using </a:t>
            </a:r>
            <a:r>
              <a:rPr lang="en-US" sz="1500" b="1" i="1" dirty="0"/>
              <a:t>StandardScaler</a:t>
            </a:r>
            <a:r>
              <a:rPr lang="en-US" sz="1500" dirty="0"/>
              <a:t> to ensure consistency in our data.</a:t>
            </a:r>
          </a:p>
          <a:p>
            <a:pPr marL="0" lvl="0" indent="0" algn="l" rtl="0">
              <a:spcBef>
                <a:spcPts val="0"/>
              </a:spcBef>
              <a:spcAft>
                <a:spcPts val="0"/>
              </a:spcAft>
            </a:pPr>
            <a:endParaRPr lang="en-US" sz="1500" dirty="0"/>
          </a:p>
          <a:p>
            <a:pPr marL="0" lvl="0" indent="0" algn="l" rtl="0">
              <a:spcBef>
                <a:spcPts val="0"/>
              </a:spcBef>
              <a:spcAft>
                <a:spcPts val="0"/>
              </a:spcAft>
              <a:buNone/>
            </a:pPr>
            <a:endParaRPr lang="en-US" sz="1500" dirty="0"/>
          </a:p>
        </p:txBody>
      </p:sp>
      <p:sp>
        <p:nvSpPr>
          <p:cNvPr id="348" name="Google Shape;348;p35"/>
          <p:cNvSpPr txBox="1">
            <a:spLocks noGrp="1"/>
          </p:cNvSpPr>
          <p:nvPr>
            <p:ph type="subTitle" idx="2"/>
          </p:nvPr>
        </p:nvSpPr>
        <p:spPr>
          <a:xfrm>
            <a:off x="1013791" y="1747712"/>
            <a:ext cx="3108300" cy="20723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500" dirty="0"/>
              <a:t>We loaded and prepared the hypertension dataset from </a:t>
            </a:r>
            <a:r>
              <a:rPr lang="en-US" sz="1500" b="1" i="1" dirty="0"/>
              <a:t>Kaggle</a:t>
            </a:r>
            <a:r>
              <a:rPr lang="en-US" sz="1500" dirty="0"/>
              <a:t>, which includes patients’ clinical measurements; key features such as age, sex, thalassemia, Fasting sugar, chest pain level, Blood pressure readings, etc. </a:t>
            </a:r>
            <a:endParaRPr sz="1500" dirty="0"/>
          </a:p>
        </p:txBody>
      </p:sp>
      <p:sp>
        <p:nvSpPr>
          <p:cNvPr id="349" name="Google Shape;349;p35"/>
          <p:cNvSpPr txBox="1">
            <a:spLocks noGrp="1"/>
          </p:cNvSpPr>
          <p:nvPr>
            <p:ph type="subTitle" idx="3"/>
          </p:nvPr>
        </p:nvSpPr>
        <p:spPr>
          <a:xfrm>
            <a:off x="1013791" y="1175012"/>
            <a:ext cx="3209009"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Data Collection</a:t>
            </a:r>
            <a:endParaRPr sz="2400" dirty="0"/>
          </a:p>
        </p:txBody>
      </p:sp>
      <p:sp>
        <p:nvSpPr>
          <p:cNvPr id="350" name="Google Shape;350;p35"/>
          <p:cNvSpPr txBox="1">
            <a:spLocks noGrp="1"/>
          </p:cNvSpPr>
          <p:nvPr>
            <p:ph type="subTitle" idx="4"/>
          </p:nvPr>
        </p:nvSpPr>
        <p:spPr>
          <a:xfrm>
            <a:off x="4921200" y="1322012"/>
            <a:ext cx="3686087"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Data Preprocessing</a:t>
            </a: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4"/>
          <p:cNvSpPr txBox="1">
            <a:spLocks noGrp="1"/>
          </p:cNvSpPr>
          <p:nvPr>
            <p:ph type="title"/>
          </p:nvPr>
        </p:nvSpPr>
        <p:spPr>
          <a:xfrm>
            <a:off x="720000" y="445025"/>
            <a:ext cx="3309000" cy="11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Model Training &amp; Evaluation</a:t>
            </a:r>
            <a:endParaRPr dirty="0"/>
          </a:p>
        </p:txBody>
      </p:sp>
      <p:pic>
        <p:nvPicPr>
          <p:cNvPr id="336" name="Google Shape;336;p34"/>
          <p:cNvPicPr preferRelativeResize="0">
            <a:picLocks noGrp="1"/>
          </p:cNvPicPr>
          <p:nvPr>
            <p:ph type="pic" idx="2"/>
          </p:nvPr>
        </p:nvPicPr>
        <p:blipFill rotWithShape="1">
          <a:blip r:embed="rId3"/>
          <a:srcRect l="12637" r="12637"/>
          <a:stretch/>
        </p:blipFill>
        <p:spPr>
          <a:xfrm>
            <a:off x="4572050" y="535000"/>
            <a:ext cx="3856851" cy="4073401"/>
          </a:xfrm>
          <a:prstGeom prst="rect">
            <a:avLst/>
          </a:prstGeom>
        </p:spPr>
      </p:pic>
      <p:sp>
        <p:nvSpPr>
          <p:cNvPr id="337" name="Google Shape;337;p34"/>
          <p:cNvSpPr txBox="1">
            <a:spLocks noGrp="1"/>
          </p:cNvSpPr>
          <p:nvPr>
            <p:ph type="body" idx="1"/>
          </p:nvPr>
        </p:nvSpPr>
        <p:spPr>
          <a:xfrm>
            <a:off x="720000" y="1547824"/>
            <a:ext cx="3309000" cy="2716063"/>
          </a:xfrm>
          <a:prstGeom prst="rect">
            <a:avLst/>
          </a:prstGeom>
        </p:spPr>
        <p:txBody>
          <a:bodyPr spcFirstLastPara="1" wrap="square" lIns="91425" tIns="91425" rIns="91425" bIns="91425" anchor="t" anchorCtr="0">
            <a:noAutofit/>
          </a:bodyPr>
          <a:lstStyle/>
          <a:p>
            <a:pPr marL="171450" indent="-171450"/>
            <a:r>
              <a:rPr lang="en-US" sz="1400" dirty="0">
                <a:solidFill>
                  <a:schemeClr val="dk1"/>
                </a:solidFill>
              </a:rPr>
              <a:t>After cleaning the dataset, we </a:t>
            </a:r>
            <a:r>
              <a:rPr lang="en-US" sz="1400" b="1" i="1" dirty="0">
                <a:solidFill>
                  <a:schemeClr val="dk1"/>
                </a:solidFill>
              </a:rPr>
              <a:t>created</a:t>
            </a:r>
            <a:r>
              <a:rPr lang="en-US" sz="1400" dirty="0">
                <a:solidFill>
                  <a:schemeClr val="dk1"/>
                </a:solidFill>
              </a:rPr>
              <a:t> and </a:t>
            </a:r>
            <a:r>
              <a:rPr lang="en-US" sz="1400" b="1" i="1" dirty="0">
                <a:solidFill>
                  <a:schemeClr val="dk1"/>
                </a:solidFill>
              </a:rPr>
              <a:t>trained</a:t>
            </a:r>
            <a:r>
              <a:rPr lang="en-US" sz="1400" dirty="0">
                <a:solidFill>
                  <a:schemeClr val="dk1"/>
                </a:solidFill>
              </a:rPr>
              <a:t> our chosen models (</a:t>
            </a:r>
            <a:r>
              <a:rPr lang="en-US" sz="1400" i="1" u="sng" dirty="0">
                <a:solidFill>
                  <a:schemeClr val="accent1">
                    <a:lumMod val="75000"/>
                  </a:schemeClr>
                </a:solidFill>
              </a:rPr>
              <a:t>Logistic Regression</a:t>
            </a:r>
            <a:r>
              <a:rPr lang="en-US" sz="1400" dirty="0">
                <a:solidFill>
                  <a:schemeClr val="dk1"/>
                </a:solidFill>
              </a:rPr>
              <a:t>, </a:t>
            </a:r>
            <a:r>
              <a:rPr lang="en-US" sz="1400" i="1" u="sng" dirty="0">
                <a:solidFill>
                  <a:schemeClr val="accent1">
                    <a:lumMod val="75000"/>
                  </a:schemeClr>
                </a:solidFill>
              </a:rPr>
              <a:t>Decision Tree</a:t>
            </a:r>
            <a:r>
              <a:rPr lang="en-US" sz="1400" dirty="0">
                <a:solidFill>
                  <a:schemeClr val="dk1"/>
                </a:solidFill>
              </a:rPr>
              <a:t>, </a:t>
            </a:r>
            <a:r>
              <a:rPr lang="en-US" sz="1400" i="1" u="sng" dirty="0">
                <a:solidFill>
                  <a:schemeClr val="accent1">
                    <a:lumMod val="75000"/>
                  </a:schemeClr>
                </a:solidFill>
              </a:rPr>
              <a:t>Gradient Boosting</a:t>
            </a:r>
            <a:r>
              <a:rPr lang="en-US" sz="1400" dirty="0">
                <a:solidFill>
                  <a:schemeClr val="dk1"/>
                </a:solidFill>
              </a:rPr>
              <a:t>, </a:t>
            </a:r>
            <a:r>
              <a:rPr lang="en-US" sz="1400" i="1" u="sng" dirty="0">
                <a:solidFill>
                  <a:schemeClr val="accent1">
                    <a:lumMod val="75000"/>
                  </a:schemeClr>
                </a:solidFill>
              </a:rPr>
              <a:t>SVM</a:t>
            </a:r>
            <a:r>
              <a:rPr lang="en-US" sz="1400" dirty="0">
                <a:solidFill>
                  <a:schemeClr val="dk1"/>
                </a:solidFill>
              </a:rPr>
              <a:t> &amp; </a:t>
            </a:r>
            <a:r>
              <a:rPr lang="en-US" sz="1400" i="1" u="sng" dirty="0">
                <a:solidFill>
                  <a:schemeClr val="accent1">
                    <a:lumMod val="75000"/>
                  </a:schemeClr>
                </a:solidFill>
              </a:rPr>
              <a:t>Random Forest</a:t>
            </a:r>
            <a:r>
              <a:rPr lang="en-US" sz="1400" dirty="0">
                <a:solidFill>
                  <a:schemeClr val="dk1"/>
                </a:solidFill>
              </a:rPr>
              <a:t>)</a:t>
            </a:r>
          </a:p>
          <a:p>
            <a:pPr marL="171450" indent="-171450"/>
            <a:r>
              <a:rPr lang="en-US" sz="1400" b="1" i="1" dirty="0">
                <a:solidFill>
                  <a:schemeClr val="dk1"/>
                </a:solidFill>
              </a:rPr>
              <a:t>Evaluation</a:t>
            </a:r>
            <a:r>
              <a:rPr lang="en-US" sz="1400" dirty="0">
                <a:solidFill>
                  <a:schemeClr val="dk1"/>
                </a:solidFill>
              </a:rPr>
              <a:t> was then done using the metrics </a:t>
            </a:r>
            <a:r>
              <a:rPr lang="en-US" sz="1400" i="1" u="sng" dirty="0">
                <a:solidFill>
                  <a:schemeClr val="accent1">
                    <a:lumMod val="75000"/>
                  </a:schemeClr>
                </a:solidFill>
              </a:rPr>
              <a:t>Accuracy</a:t>
            </a:r>
            <a:r>
              <a:rPr lang="en-US" sz="1400" dirty="0">
                <a:solidFill>
                  <a:schemeClr val="dk1"/>
                </a:solidFill>
              </a:rPr>
              <a:t>, </a:t>
            </a:r>
            <a:r>
              <a:rPr lang="en-US" sz="1400" i="1" u="sng" dirty="0">
                <a:solidFill>
                  <a:schemeClr val="accent1">
                    <a:lumMod val="75000"/>
                  </a:schemeClr>
                </a:solidFill>
              </a:rPr>
              <a:t>Precision</a:t>
            </a:r>
            <a:r>
              <a:rPr lang="en-US" sz="1400" dirty="0">
                <a:solidFill>
                  <a:schemeClr val="dk1"/>
                </a:solidFill>
              </a:rPr>
              <a:t>, </a:t>
            </a:r>
            <a:r>
              <a:rPr lang="en-US" sz="1400" i="1" u="sng" dirty="0">
                <a:solidFill>
                  <a:schemeClr val="accent1">
                    <a:lumMod val="75000"/>
                  </a:schemeClr>
                </a:solidFill>
              </a:rPr>
              <a:t>Recall</a:t>
            </a:r>
            <a:r>
              <a:rPr lang="en-US" sz="1400" dirty="0">
                <a:solidFill>
                  <a:schemeClr val="dk1"/>
                </a:solidFill>
              </a:rPr>
              <a:t>, and </a:t>
            </a:r>
            <a:r>
              <a:rPr lang="en-US" sz="1400" i="1" u="sng" dirty="0">
                <a:solidFill>
                  <a:schemeClr val="accent1">
                    <a:lumMod val="75000"/>
                  </a:schemeClr>
                </a:solidFill>
              </a:rPr>
              <a:t>F1 Score</a:t>
            </a:r>
            <a:r>
              <a:rPr lang="en-US" sz="1400" dirty="0">
                <a:solidFill>
                  <a:schemeClr val="dk1"/>
                </a:solidFill>
              </a:rPr>
              <a:t>. Our results are in the next slide.</a:t>
            </a:r>
          </a:p>
        </p:txBody>
      </p:sp>
      <p:grpSp>
        <p:nvGrpSpPr>
          <p:cNvPr id="338" name="Google Shape;338;p34"/>
          <p:cNvGrpSpPr/>
          <p:nvPr/>
        </p:nvGrpSpPr>
        <p:grpSpPr>
          <a:xfrm>
            <a:off x="476250" y="4470350"/>
            <a:ext cx="1084500" cy="276300"/>
            <a:chOff x="6638925" y="619125"/>
            <a:chExt cx="1084500" cy="276300"/>
          </a:xfrm>
        </p:grpSpPr>
        <p:sp>
          <p:nvSpPr>
            <p:cNvPr id="339" name="Google Shape;339;p34"/>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9891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Model Training &amp; Evaluation</a:t>
            </a:r>
            <a:r>
              <a:rPr lang="en-US" dirty="0"/>
              <a:t> Results</a:t>
            </a:r>
            <a:endParaRPr dirty="0"/>
          </a:p>
        </p:txBody>
      </p:sp>
      <p:grpSp>
        <p:nvGrpSpPr>
          <p:cNvPr id="362" name="Google Shape;362;p36"/>
          <p:cNvGrpSpPr/>
          <p:nvPr/>
        </p:nvGrpSpPr>
        <p:grpSpPr>
          <a:xfrm>
            <a:off x="476250" y="4470350"/>
            <a:ext cx="1084500" cy="276300"/>
            <a:chOff x="6638925" y="619125"/>
            <a:chExt cx="1084500" cy="276300"/>
          </a:xfrm>
        </p:grpSpPr>
        <p:sp>
          <p:nvSpPr>
            <p:cNvPr id="363" name="Google Shape;363;p36"/>
            <p:cNvSpPr/>
            <p:nvPr/>
          </p:nvSpPr>
          <p:spPr>
            <a:xfrm>
              <a:off x="66389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70430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7447125" y="619125"/>
              <a:ext cx="276300" cy="276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16" descr="A screenshot of a computer program&#10;&#10;Description automatically generated">
            <a:extLst>
              <a:ext uri="{FF2B5EF4-FFF2-40B4-BE49-F238E27FC236}">
                <a16:creationId xmlns:a16="http://schemas.microsoft.com/office/drawing/2014/main" id="{9DFFE501-B8F4-F332-68B2-64D94163D682}"/>
              </a:ext>
            </a:extLst>
          </p:cNvPr>
          <p:cNvPicPr>
            <a:picLocks noChangeAspect="1"/>
          </p:cNvPicPr>
          <p:nvPr/>
        </p:nvPicPr>
        <p:blipFill>
          <a:blip r:embed="rId3"/>
          <a:stretch>
            <a:fillRect/>
          </a:stretch>
        </p:blipFill>
        <p:spPr>
          <a:xfrm>
            <a:off x="1284450" y="1091497"/>
            <a:ext cx="2500135" cy="3305081"/>
          </a:xfrm>
          <a:prstGeom prst="rect">
            <a:avLst/>
          </a:prstGeom>
        </p:spPr>
      </p:pic>
      <p:pic>
        <p:nvPicPr>
          <p:cNvPr id="19" name="Picture 18" descr="A screenshot of a computer&#10;&#10;Description automatically generated">
            <a:extLst>
              <a:ext uri="{FF2B5EF4-FFF2-40B4-BE49-F238E27FC236}">
                <a16:creationId xmlns:a16="http://schemas.microsoft.com/office/drawing/2014/main" id="{40991365-BE35-FD77-3C08-9DF18D61CCD1}"/>
              </a:ext>
            </a:extLst>
          </p:cNvPr>
          <p:cNvPicPr>
            <a:picLocks noChangeAspect="1"/>
          </p:cNvPicPr>
          <p:nvPr/>
        </p:nvPicPr>
        <p:blipFill rotWithShape="1">
          <a:blip r:embed="rId4"/>
          <a:srcRect r="18830"/>
          <a:stretch/>
        </p:blipFill>
        <p:spPr>
          <a:xfrm>
            <a:off x="5129348" y="1091496"/>
            <a:ext cx="2730202" cy="3305081"/>
          </a:xfrm>
          <a:prstGeom prst="rect">
            <a:avLst/>
          </a:prstGeom>
        </p:spPr>
      </p:pic>
    </p:spTree>
    <p:extLst>
      <p:ext uri="{BB962C8B-B14F-4D97-AF65-F5344CB8AC3E}">
        <p14:creationId xmlns:p14="http://schemas.microsoft.com/office/powerpoint/2010/main" val="2829346261"/>
      </p:ext>
    </p:extLst>
  </p:cSld>
  <p:clrMapOvr>
    <a:masterClrMapping/>
  </p:clrMapOvr>
</p:sld>
</file>

<file path=ppt/theme/theme1.xml><?xml version="1.0" encoding="utf-8"?>
<a:theme xmlns:a="http://schemas.openxmlformats.org/drawingml/2006/main" name="Erythematous Systemic Lupus by Slidesgo">
  <a:themeElements>
    <a:clrScheme name="Simple Light">
      <a:dk1>
        <a:srgbClr val="141313"/>
      </a:dk1>
      <a:lt1>
        <a:srgbClr val="F7EDED"/>
      </a:lt1>
      <a:dk2>
        <a:srgbClr val="E8C8BB"/>
      </a:dk2>
      <a:lt2>
        <a:srgbClr val="DFA98F"/>
      </a:lt2>
      <a:accent1>
        <a:srgbClr val="C06D2F"/>
      </a:accent1>
      <a:accent2>
        <a:srgbClr val="87583A"/>
      </a:accent2>
      <a:accent3>
        <a:srgbClr val="FFFFFF"/>
      </a:accent3>
      <a:accent4>
        <a:srgbClr val="FFFFFF"/>
      </a:accent4>
      <a:accent5>
        <a:srgbClr val="FFFFFF"/>
      </a:accent5>
      <a:accent6>
        <a:srgbClr val="FFFFFF"/>
      </a:accent6>
      <a:hlink>
        <a:srgbClr val="14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1944</TotalTime>
  <Words>965</Words>
  <Application>Microsoft Office PowerPoint</Application>
  <PresentationFormat>On-screen Show (16:9)</PresentationFormat>
  <Paragraphs>84</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Poppins</vt:lpstr>
      <vt:lpstr>Pathway Extreme</vt:lpstr>
      <vt:lpstr>Wingdings</vt:lpstr>
      <vt:lpstr>Raleway</vt:lpstr>
      <vt:lpstr>Pathway Extreme SemiBold</vt:lpstr>
      <vt:lpstr>Erythematous Systemic Lupus by Slidesgo</vt:lpstr>
      <vt:lpstr>HYPERTENSION PREDICT</vt:lpstr>
      <vt:lpstr>Table of contents</vt:lpstr>
      <vt:lpstr>Problem Definition</vt:lpstr>
      <vt:lpstr>Introduction</vt:lpstr>
      <vt:lpstr>OUR OBJECTIVES</vt:lpstr>
      <vt:lpstr>PROJECT DESIGN</vt:lpstr>
      <vt:lpstr>DEVELOPMENT &amp; TESTING</vt:lpstr>
      <vt:lpstr>Model Training &amp; Evaluation</vt:lpstr>
      <vt:lpstr>Model Training &amp; Evaluation Results</vt:lpstr>
      <vt:lpstr>DEPLOYMENT: Phase-Colab </vt:lpstr>
      <vt:lpstr>DEPLOYMENT: Phase-Colab</vt:lpstr>
      <vt:lpstr>DEPLOYMENT: Phase-WIX</vt:lpstr>
      <vt:lpstr>WIX Website</vt:lpstr>
      <vt:lpstr>Potential  Impact</vt:lpstr>
      <vt:lpstr>POTENTIAL IMPACT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Ashley G. Muiru</cp:lastModifiedBy>
  <cp:revision>1</cp:revision>
  <dcterms:modified xsi:type="dcterms:W3CDTF">2024-07-31T20:36:42Z</dcterms:modified>
</cp:coreProperties>
</file>